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fntdata" ContentType="application/x-fontdata"/>
  <Default Extension="bmp" ContentType="image/bmp"/>
  <Default Extension="jpeg" ContentType="image/jpeg"/>
  <Default Extension="png" ContentType="image/png"/>
  <Default Extension="gif" ContentType="image/gif"/>
  <Default Extension="tif" ContentType="image/tif"/>
  <Default Extension="emf" ContentType="image/x-emf"/>
  <Default Extension="wmf" ContentType="image/wmf"/>
  <Default Extension="pct" ContentType="image/pct"/>
  <Default Extension="pcx" ContentType="image/pcx"/>
  <Default Extension="tga" ContentType="image/tga"/>
  <Default Extension="avi" ContentType="video/avi"/>
  <Default Extension="wmv" ContentType="video/x-ms-wmv"/>
  <Default Extension="mpg" ContentType="video/mpeg"/>
  <Default Extension="mpeg" ContentType="video/mpeg"/>
  <Default Extension="mp2" ContentType="video/mpeg"/>
  <Default Extension="mp4" ContentType="video/mpeg"/>
  <Default Extension="wma" ContentType="audio/x-ms-wma"/>
  <Default Extension="mid" ContentType="audio/unknown"/>
  <Default Extension="midi" ContentType="audio/unknown"/>
  <Default Extension="rmi" ContentType="audio/unknown"/>
  <Default Extension="mp3" ContentType="audio/unknown"/>
  <Default Extension="wav" ContentType="audio/wav"/>
  <Default Extension="bin" ContentType="application/vnd.openxmlformats-officedocument.oleObjec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theme/theme2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</Types>
</file>

<file path=_rels/.rels><?xml version="1.0" encoding="UTF-8" standalone="yes" 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</file>

<file path=ppt/presentation.xml><?xml version="1.0" encoding="utf-8"?>
<p:presentation xmlns:p="http://schemas.openxmlformats.org/presentationml/2006/main" xmlns:r="http://schemas.openxmlformats.org/officeDocument/2006/relationships" xmlns:a="http://schemas.openxmlformats.org/drawingml/2006/main">
  <p:sldMasterIdLst>
    <p:sldMasterId id="2147483648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</p:sldIdLst>
  <p:sldSz cx="12192000" cy="6858000"/>
  <p:notesSz cx="6858000" cy="9144000"/>
  <p:defaultTextStyle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  <p:extLst>
    <p:ext uri="smNativeData">
      <pr:smAppRevision xmlns:pr="pr" dt="1430115139" val="694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slideViewPr>
    <p:cSldViewPr snapToGrid="0">
      <p:cViewPr>
        <p:scale>
          <a:sx n="56" d="100"/>
          <a:sy n="56" d="100"/>
        </p:scale>
        <p:origin x="126" y="197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sorterViewPr>
    <p:cViewPr>
      <p:scale>
        <a:sx n="1" d="100"/>
        <a:sy n="1" d="100"/>
      </p:scale>
      <p:origin x="0" y="0"/>
    </p:cViewPr>
  </p:sorterViewPr>
  <p:notesViewPr>
    <p:cSldViewPr snapToGrid="0">
      <p:cViewPr>
        <p:scale>
          <a:sx n="56" d="100"/>
          <a:sy n="56" d="100"/>
        </p:scale>
        <p:origin x="126" y="1973"/>
      </p:cViewPr>
    </p:cSldViewPr>
  </p:notesViewPr>
  <p:gridSpacing cx="71755" cy="71755"/>
</p:viewPr>
</file>

<file path=ppt/_rels/presentation.xml.rels><?xml version="1.0" encoding="UTF-8" standalone="yes" 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tableStyles" Target="tableStyles.xml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/Relationships>
</file>

<file path=ppt/notesMasters/_rels/notesMaster1.xml.rels><?xml version="1.0" encoding="UTF-8" standalone="yes" ?>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AAAAAAAAAAEgSAADTAgAAAAAAAA=="/>
              </a:ext>
            </a:extLst>
          </p:cNvSpPr>
          <p:nvPr>
            <p:ph type="hdr" sz="quarter"/>
          </p:nvPr>
        </p:nvSpPr>
        <p:spPr>
          <a:xfrm>
            <a:off x="0" y="0"/>
            <a:ext cx="2971800" cy="45910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algn="l">
              <a:defRPr lang="zh-cn" sz="1200"/>
            </a:pPr>
          </a:p>
        </p:txBody>
      </p:sp>
      <p:sp>
        <p:nvSpPr>
          <p:cNvPr id="3" name="日期占位符 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mFwAAAAAAAC4qAADTAgAAAAAAAA=="/>
              </a:ext>
            </a:extLst>
          </p:cNvSpPr>
          <p:nvPr>
            <p:ph type="dt" idx="1"/>
          </p:nvPr>
        </p:nvSpPr>
        <p:spPr>
          <a:xfrm>
            <a:off x="3884930" y="0"/>
            <a:ext cx="2971800" cy="45910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algn="r">
              <a:defRPr lang="zh-cn" sz="1200"/>
            </a:pPr>
            <a:fld id="{3E53BE42-0CD3-0648-9DEB-FA1DF0A56BAF}" type="datetime1">
              <a:t>2015/4/20</a:t>
            </a:fld>
          </a:p>
        </p:txBody>
      </p:sp>
      <p:sp>
        <p:nvSpPr>
          <p:cNvPr id="4" name="幻灯片图像占位符 3"/>
          <p:cNvSpPr>
            <a:spLocks noGrp="1" noChangeArrowheads="1"/>
            <a:extLst>
              <a:ext uri="smNativeData">
                <pr:smNativeData xmlns:pr="pr" val="SMDATA_12_Q9M9VRMAAAAlAAAAZAAAAC0AAAAAkAAAAEgAAACQAAAASAAAAAAAAAAB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BAAAAAAAAAAAAAAAU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A4BAAACAcAAPglAAAEGgAAAAAAAA=="/>
              </a:ext>
            </a:extLst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 lang="zh-cn"/>
            </a:pPr>
          </a:p>
        </p:txBody>
      </p:sp>
      <p:sp>
        <p:nvSpPr>
          <p:cNvPr id="5" name="备注占位符 4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4BAAAEhsAAPglAAA4MQAAAAAAAA=="/>
              </a:ext>
            </a:extLst>
          </p:cNvSpPr>
          <p:nvPr>
            <p:ph type="body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 lang="zh-cn"/>
            </a:pPr>
            <a:r>
              <a:t>单击此处编辑母版文本样式</a:t>
            </a:r>
          </a:p>
          <a:p>
            <a:pPr lvl="1">
              <a:defRPr lang="zh-cn"/>
            </a:pPr>
            <a:r>
              <a:t>第二级</a:t>
            </a:r>
          </a:p>
          <a:p>
            <a:pPr lvl="2">
              <a:defRPr lang="zh-cn"/>
            </a:pPr>
            <a:r>
              <a:t>第三级</a:t>
            </a:r>
          </a:p>
          <a:p>
            <a:pPr lvl="3">
              <a:defRPr lang="zh-cn"/>
            </a:pPr>
            <a:r>
              <a:t>第四级</a:t>
            </a:r>
          </a:p>
          <a:p>
            <a:pPr lvl="4">
              <a:defRPr lang="zh-cn"/>
            </a:pPr>
            <a:r>
              <a:t>第五级</a:t>
            </a:r>
          </a:p>
        </p:txBody>
      </p:sp>
      <p:sp>
        <p:nvSpPr>
          <p:cNvPr id="6" name="页脚占位符 5"/>
          <p:cNvSpPr>
            <a:spLocks noGrp="1" noChangeArrowheads="1"/>
            <a:extLst>
              <a:ext uri="smNativeData">
                <pr:smNativeData xmlns:pr="pr" val="SMDATA_12_Q9M9VRMAAAAlAAAAZAAAAA0AAAAAkAAAAEgAAACQAAAASAAAAAAAAAAC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AAAAAbjUAAEgSAABAOAAAAAAAAA=="/>
              </a:ext>
            </a:extLst>
          </p:cNvSpPr>
          <p:nvPr>
            <p:ph type="ftr" sz="quarter" idx="4"/>
          </p:nvPr>
        </p:nvSpPr>
        <p:spPr>
          <a:xfrm>
            <a:off x="0" y="8685530"/>
            <a:ext cx="2971800" cy="4584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b">
            <a:prstTxWarp prst="textNoShape">
              <a:avLst/>
            </a:prstTxWarp>
          </a:bodyPr>
          <a:lstStyle/>
          <a:p>
            <a:pPr algn="l">
              <a:defRPr lang="zh-cn" sz="1200"/>
            </a:pPr>
          </a:p>
        </p:txBody>
      </p:sp>
      <p:sp>
        <p:nvSpPr>
          <p:cNvPr id="7" name="灯片编号占位符 6"/>
          <p:cNvSpPr>
            <a:spLocks noGrp="1" noChangeArrowheads="1"/>
            <a:extLst>
              <a:ext uri="smNativeData">
                <pr:smNativeData xmlns:pr="pr" val="SMDATA_12_Q9M9VRMAAAAlAAAAZAAAAA0AAAAAkAAAAEgAAACQAAAASAAAAAAAAAAC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mFwAAbjUAAC4qAABAOAAAAAAAAA=="/>
              </a:ext>
            </a:extLst>
          </p:cNvSpPr>
          <p:nvPr>
            <p:ph type="sldNum" sz="quarter" idx="5"/>
          </p:nvPr>
        </p:nvSpPr>
        <p:spPr>
          <a:xfrm>
            <a:off x="3884930" y="8685530"/>
            <a:ext cx="2971800" cy="4584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b">
            <a:prstTxWarp prst="textNoShape">
              <a:avLst/>
            </a:prstTxWarp>
          </a:bodyPr>
          <a:lstStyle/>
          <a:p>
            <a:pPr algn="r">
              <a:defRPr lang="zh-cn" sz="1200"/>
            </a:pPr>
            <a:fld id="{3E538585-CBD3-0673-9DEB-3D26CBA56B68}" type="slidenum">
              <a:t>‹#›</a:t>
            </a:fld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marR="0" indent="0" algn="l" defTabSz="914400">
      <a:lnSpc>
        <a:spcPct val="100000"/>
      </a:lnSpc>
      <a:spcBef>
        <a:spcPts val="0"/>
      </a:spcBef>
      <a:spcAft>
        <a:spcPts val="0"/>
      </a:spcAft>
      <a:buNone/>
      <a:tabLst/>
      <a:defRPr lang="zh-cn" sz="1200" b="0" i="0" u="none" strike="noStrike" kern="1" spc="0" baseline="0">
        <a:solidFill>
          <a:schemeClr val="tx1"/>
        </a:solidFill>
        <a:effectLst/>
        <a:latin typeface="Calibri" pitchFamily="2" charset="0"/>
        <a:ea typeface="Calibri" pitchFamily="2" charset="0"/>
        <a:cs typeface="Calibri" pitchFamily="2" charset="0"/>
      </a:defRPr>
    </a:lvl1pPr>
    <a:lvl2pPr marL="457200" marR="0" indent="0" algn="l" defTabSz="914400">
      <a:lnSpc>
        <a:spcPct val="100000"/>
      </a:lnSpc>
      <a:spcBef>
        <a:spcPts val="0"/>
      </a:spcBef>
      <a:spcAft>
        <a:spcPts val="0"/>
      </a:spcAft>
      <a:buNone/>
      <a:tabLst/>
      <a:defRPr lang="zh-cn" sz="1200" b="0" i="0" u="none" strike="noStrike" kern="1" spc="0" baseline="0">
        <a:solidFill>
          <a:schemeClr val="tx1"/>
        </a:solidFill>
        <a:effectLst/>
        <a:latin typeface="Calibri" pitchFamily="2" charset="0"/>
        <a:ea typeface="Calibri" pitchFamily="2" charset="0"/>
        <a:cs typeface="Calibri" pitchFamily="2" charset="0"/>
      </a:defRPr>
    </a:lvl2pPr>
    <a:lvl3pPr marL="914400" marR="0" indent="0" algn="l" defTabSz="914400">
      <a:lnSpc>
        <a:spcPct val="100000"/>
      </a:lnSpc>
      <a:spcBef>
        <a:spcPts val="0"/>
      </a:spcBef>
      <a:spcAft>
        <a:spcPts val="0"/>
      </a:spcAft>
      <a:buNone/>
      <a:tabLst/>
      <a:defRPr lang="zh-cn" sz="1200" b="0" i="0" u="none" strike="noStrike" kern="1" spc="0" baseline="0">
        <a:solidFill>
          <a:schemeClr val="tx1"/>
        </a:solidFill>
        <a:effectLst/>
        <a:latin typeface="Calibri" pitchFamily="2" charset="0"/>
        <a:ea typeface="Calibri" pitchFamily="2" charset="0"/>
        <a:cs typeface="Calibri" pitchFamily="2" charset="0"/>
      </a:defRPr>
    </a:lvl3pPr>
    <a:lvl4pPr marL="1371600" marR="0" indent="0" algn="l" defTabSz="914400">
      <a:lnSpc>
        <a:spcPct val="100000"/>
      </a:lnSpc>
      <a:spcBef>
        <a:spcPts val="0"/>
      </a:spcBef>
      <a:spcAft>
        <a:spcPts val="0"/>
      </a:spcAft>
      <a:buNone/>
      <a:tabLst/>
      <a:defRPr lang="zh-cn" sz="1200" b="0" i="0" u="none" strike="noStrike" kern="1" spc="0" baseline="0">
        <a:solidFill>
          <a:schemeClr val="tx1"/>
        </a:solidFill>
        <a:effectLst/>
        <a:latin typeface="Calibri" pitchFamily="2" charset="0"/>
        <a:ea typeface="Calibri" pitchFamily="2" charset="0"/>
        <a:cs typeface="Calibri" pitchFamily="2" charset="0"/>
      </a:defRPr>
    </a:lvl4pPr>
    <a:lvl5pPr marL="1828800" marR="0" indent="0" algn="l" defTabSz="914400">
      <a:lnSpc>
        <a:spcPct val="100000"/>
      </a:lnSpc>
      <a:spcBef>
        <a:spcPts val="0"/>
      </a:spcBef>
      <a:spcAft>
        <a:spcPts val="0"/>
      </a:spcAft>
      <a:buNone/>
      <a:tabLst/>
      <a:defRPr lang="zh-cn" sz="1200" b="0" i="0" u="none" strike="noStrike" kern="1" spc="0" baseline="0">
        <a:solidFill>
          <a:schemeClr val="tx1"/>
        </a:solidFill>
        <a:effectLst/>
        <a:latin typeface="Calibri" pitchFamily="2" charset="0"/>
        <a:ea typeface="Calibri" pitchFamily="2" charset="0"/>
        <a:cs typeface="Calibri" pitchFamily="2" charset="0"/>
      </a:defRPr>
    </a:lvl5pPr>
  </p:notesStyle>
</p:notesMaster>
</file>

<file path=ppt/notesSlides/_rels/notesSlide1.xml.rels><?xml version="1.0" encoding="UTF-8" standalone="yes" ?>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 ?>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ChangeArrowheads="1"/>
            <a:extLst>
              <a:ext uri="smNativeData">
                <pr:smNativeData xmlns:pr="pr" val="SMDATA_12_Q9M9VRMAAAAlAAAAZAAAAC0AAAAAkAAAAEgAAACQAAAASAAAAAAAAAAB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BAAAAAAAAAAAAAAAU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A4BAAACAcAAPglAAAEGgAAAAAAAA=="/>
              </a:ext>
            </a:extLst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3" name="备注占位符 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n9/fwAAAAADzMzMAMDA/wB/f38AAAAAAAAAAAAAAAAAAAAAAAAAAAAhAAAAGAAAABQAAAA4BAAAEhsAAPglAAA4MQAAAAAAAA=="/>
              </a:ext>
            </a:extLst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 lang="zh-cn"/>
            </a:pPr>
            <a:r>
              <a:t>本地图素材包括：</a:t>
            </a:r>
          </a:p>
          <a:p>
            <a:pPr>
              <a:defRPr lang="zh-cn"/>
            </a:pPr>
            <a:r>
              <a:t>世界地图</a:t>
            </a:r>
          </a:p>
          <a:p>
            <a:pPr>
              <a:defRPr lang="zh-cn"/>
            </a:pPr>
            <a:r>
              <a:t>中国地图</a:t>
            </a:r>
          </a:p>
          <a:p>
            <a:pPr>
              <a:defRPr lang="zh-cn"/>
            </a:pPr>
            <a:r>
              <a:t>美国地图</a:t>
            </a:r>
          </a:p>
          <a:p>
            <a:pPr>
              <a:defRPr lang="zh-cn"/>
            </a:pPr>
            <a:r>
              <a:t>俄罗斯地图</a:t>
            </a:r>
          </a:p>
          <a:p>
            <a:pPr>
              <a:defRPr lang="zh-cn"/>
            </a:pPr>
            <a:r>
              <a:t>日本地图</a:t>
            </a:r>
          </a:p>
        </p:txBody>
      </p:sp>
      <p:sp>
        <p:nvSpPr>
          <p:cNvPr id="4" name="灯片编号占位符 3"/>
          <p:cNvSpPr>
            <a:spLocks noGrp="1" noChangeArrowheads="1"/>
            <a:extLst>
              <a:ext uri="smNativeData">
                <pr:smNativeData xmlns:pr="pr" val="SMDATA_12_Q9M9VRMAAAAlAAAAZAAAAA0AAAAAkAAAAEgAAACQAAAASAAAAAAAAAAC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n9/fwAAAAADzMzMAMDA/wB/f38AAAAAAAAAAAAAAAAAAAAAAAAAAAAhAAAAGAAAABQAAADmFwAAbjUAAC4qAABAOAAAAAAAAA=="/>
              </a:ext>
            </a:extLst>
          </p:cNvSpPr>
          <p:nvPr>
            <p:ph type="sldNum" sz="quarter" idx="4294967295"/>
          </p:nvPr>
        </p:nvSpPr>
        <p:spPr>
          <a:xfrm>
            <a:off x="3884930" y="8685530"/>
            <a:ext cx="2971800" cy="45847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b">
            <a:prstTxWarp prst="textNoShape">
              <a:avLst/>
            </a:prstTxWarp>
          </a:bodyPr>
          <a:lstStyle/>
          <a:p>
            <a:pPr>
              <a:defRPr lang="zh-cn"/>
            </a:pPr>
            <a:fld id="{3E53B812-5CD3-064E-9DEB-AA1BF6A56BFF}" type="slidenum">
              <a:t>1</a:t>
            </a:fld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ChangeArrowheads="1"/>
            <a:extLst>
              <a:ext uri="smNativeData">
                <pr:smNativeData xmlns:pr="pr" val="SMDATA_12_Q9M9VRMAAAAlAAAAZAAAAC0AAAAAkAAAAEgAAACQAAAASAAAAAAAAAAB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BAAAAAAAAAAAAAAAU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A4BAAACAcAAPglAAAEGgAAAAAAAA=="/>
              </a:ext>
            </a:extLst>
          </p:cNvSpPr>
          <p:nvPr>
            <p:ph type="sldImg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 cap="flat" cmpd="sng" algn="ctr">
            <a:solidFill>
              <a:srgbClr val="000000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</p:sp>
      <p:sp>
        <p:nvSpPr>
          <p:cNvPr id="3" name="备注占位符 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n9/fwAAAAADzMzMAMDA/wB/f38AAAAAAAAAAAAAAAAAAAAAAAAAAAAhAAAAGAAAABQAAAA4BAAAEhsAAPglAAA4MQAAAAAAAA=="/>
              </a:ext>
            </a:extLst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 lang="zh-cn"/>
            </a:pPr>
            <a:r>
              <a:t>右键单击可取消组合</a:t>
            </a:r>
          </a:p>
        </p:txBody>
      </p:sp>
      <p:sp>
        <p:nvSpPr>
          <p:cNvPr id="4" name="灯片编号占位符 3"/>
          <p:cNvSpPr>
            <a:spLocks noGrp="1" noChangeArrowheads="1"/>
            <a:extLst>
              <a:ext uri="smNativeData">
                <pr:smNativeData xmlns:pr="pr" val="SMDATA_12_Q9M9VRMAAAAlAAAAZAAAAA0AAAAAkAAAAEgAAACQAAAASAAAAAAAAAAC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n9/fwAAAAADzMzMAMDA/wB/f38AAAAAAAAAAAAAAAAAAAAAAAAAAAAhAAAAGAAAABQAAADmFwAAbjUAAC4qAABAOAAAAAAAAA=="/>
              </a:ext>
            </a:extLst>
          </p:cNvSpPr>
          <p:nvPr>
            <p:ph type="sldNum" sz="quarter" idx="4294967295"/>
          </p:nvPr>
        </p:nvSpPr>
        <p:spPr>
          <a:xfrm>
            <a:off x="3884930" y="8685530"/>
            <a:ext cx="2971800" cy="45847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b">
            <a:prstTxWarp prst="textNoShape">
              <a:avLst/>
            </a:prstTxWarp>
          </a:bodyPr>
          <a:lstStyle/>
          <a:p>
            <a:pPr>
              <a:defRPr lang="zh-cn"/>
            </a:pPr>
            <a:fld id="{3E53E8BD-F3D3-061E-9DEB-054BA6A56B50}" type="slidenum">
              <a:t>7</a:t>
            </a:fld>
          </a:p>
        </p:txBody>
      </p:sp>
    </p:spTree>
  </p:cSld>
  <p:clrMapOvr>
    <a:masterClrMapping/>
  </p:clrMapOvr>
</p:notes>
</file>

<file path=ppt/slideLayouts/_rels/slideLayout1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 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LgAu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C9BQAAPg0AAE1FAAChFQAAAAAAAA=="/>
              </a:ext>
            </a:extLst>
          </p:cNvSpPr>
          <p:nvPr>
            <p:ph type="ctrTitle"/>
          </p:nvPr>
        </p:nvSpPr>
        <p:spPr>
          <a:xfrm>
            <a:off x="932815" y="2152650"/>
            <a:ext cx="1033272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幻灯片副标题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JCwAA1hcAAJA/AADfIgAAAAAAAA=="/>
              </a:ext>
            </a:extLst>
          </p:cNvSpPr>
          <p:nvPr>
            <p:ph type="subTitle" idx="1"/>
          </p:nvPr>
        </p:nvSpPr>
        <p:spPr>
          <a:xfrm>
            <a:off x="1793875" y="3874770"/>
            <a:ext cx="8538845" cy="179387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ctr" defTabSz="91440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  <a:tabLst/>
              <a:defRPr lang="zh-cn" sz="24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ctr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None/>
              <a:tabLst/>
              <a:defRPr lang="zh-cn" sz="20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ctr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ctr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None/>
              <a:tabLst/>
              <a:defRPr lang="zh-cn" sz="16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ctr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None/>
              <a:tabLst/>
              <a:defRPr lang="zh-cn" sz="16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4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8F6E-20D3-0679-9DEB-D62CC1A56B83}" type="slidenum">
              <a:t/>
            </a:fld>
          </a:p>
        </p:txBody>
      </p:sp>
      <p:sp>
        <p:nvSpPr>
          <p:cNvPr id="5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6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FBD4-9AD3-060D-9DEB-6C58B5A56B39}" type="datetime1">
              <a:t/>
            </a:fld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标题和两个栏目，左侧栏目具有分隔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Po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KMkAADWFwAAAAAAAA=="/>
              </a:ext>
            </a:extLst>
          </p:cNvSpPr>
          <p:nvPr>
            <p:ph type="obj" sz="quarter" idx="1"/>
          </p:nvPr>
        </p:nvSpPr>
        <p:spPr>
          <a:xfrm>
            <a:off x="861060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4" name="对象3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mhkAAKMkAAD2JQAAAAAAAA=="/>
              </a:ext>
            </a:extLst>
          </p:cNvSpPr>
          <p:nvPr>
            <p:ph type="obj" sz="quarter" idx="2"/>
          </p:nvPr>
        </p:nvSpPr>
        <p:spPr>
          <a:xfrm>
            <a:off x="861060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5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CQsAAL5FAAD2JQAAAAAAAA=="/>
              </a:ext>
            </a:extLst>
          </p:cNvSpPr>
          <p:nvPr>
            <p:ph type="obj" sz="half" idx="3"/>
          </p:nvPr>
        </p:nvSpPr>
        <p:spPr>
          <a:xfrm>
            <a:off x="6242685" y="1793875"/>
            <a:ext cx="5094605" cy="43770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6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N0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D05A-14D3-0626-9DEB-E2739EA56BB7}" type="slidenum">
              <a:t/>
            </a:fld>
          </a:p>
        </p:txBody>
      </p:sp>
      <p:sp>
        <p:nvSpPr>
          <p:cNvPr id="7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HwErg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8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C3BC-F2D3-0635-9DEB-04608DA56B51}" type="datetime1">
              <a:t/>
            </a:fld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标题和两个文本行，下方文本行具有分隔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Es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MRYrQ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L5FAADWFwAAAAAAAA=="/>
              </a:ext>
            </a:extLst>
          </p:cNvSpPr>
          <p:nvPr>
            <p:ph type="obj" sz="half" idx="1"/>
          </p:nvPr>
        </p:nvSpPr>
        <p:spPr>
          <a:xfrm>
            <a:off x="861060" y="1793875"/>
            <a:ext cx="10476230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4" name="对象3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mhkAAKMkAAD2JQAAAAAAAA=="/>
              </a:ext>
            </a:extLst>
          </p:cNvSpPr>
          <p:nvPr>
            <p:ph type="obj" sz="quarter" idx="2"/>
          </p:nvPr>
        </p:nvSpPr>
        <p:spPr>
          <a:xfrm>
            <a:off x="861060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5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Oc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mhkAAL5FAAD2JQAAAAAAAA=="/>
              </a:ext>
            </a:extLst>
          </p:cNvSpPr>
          <p:nvPr>
            <p:ph type="obj" sz="quarter" idx="3"/>
          </p:nvPr>
        </p:nvSpPr>
        <p:spPr>
          <a:xfrm>
            <a:off x="6242685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6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C70A-44D3-0631-9DEB-B26489A56BE7}" type="slidenum">
              <a:t/>
            </a:fld>
          </a:p>
        </p:txBody>
      </p:sp>
      <p:sp>
        <p:nvSpPr>
          <p:cNvPr id="7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8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Ms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A00E-40D3-0656-9DEB-B603EEA56BE3}" type="datetime1">
              <a:t/>
            </a:fld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标题和两个文本行，上方文本行具有分隔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LQFrA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KMkAADWFwAAAAAAAA=="/>
              </a:ext>
            </a:extLst>
          </p:cNvSpPr>
          <p:nvPr>
            <p:ph type="obj" sz="quarter" idx="1"/>
          </p:nvPr>
        </p:nvSpPr>
        <p:spPr>
          <a:xfrm>
            <a:off x="861060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4" name="对象3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J8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CQsAAL5FAADWFwAAAAAAAA=="/>
              </a:ext>
            </a:extLst>
          </p:cNvSpPr>
          <p:nvPr>
            <p:ph type="obj" sz="quarter" idx="2"/>
          </p:nvPr>
        </p:nvSpPr>
        <p:spPr>
          <a:xfrm>
            <a:off x="6242685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5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NxmqQ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mhkAAL5FAAD2JQAAAAAAAA=="/>
              </a:ext>
            </a:extLst>
          </p:cNvSpPr>
          <p:nvPr>
            <p:ph type="obj" sz="half" idx="3"/>
          </p:nvPr>
        </p:nvSpPr>
        <p:spPr>
          <a:xfrm>
            <a:off x="861060" y="4161790"/>
            <a:ext cx="10476230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6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9D28-66D3-066B-9DEB-903ED3A56BC5}" type="slidenum">
              <a:t/>
            </a:fld>
          </a:p>
        </p:txBody>
      </p:sp>
      <p:sp>
        <p:nvSpPr>
          <p:cNvPr id="7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CI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8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929E-D0D3-0664-9DEB-2631DCA56B73}" type="datetime1">
              <a:t/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L5FAAD2JQAAAAAAAA=="/>
              </a:ext>
            </a:extLst>
          </p:cNvSpPr>
          <p:nvPr>
            <p:ph type="obj" idx="1"/>
          </p:nvPr>
        </p:nvSpPr>
        <p:spPr>
          <a:xfrm>
            <a:off x="861060" y="1793875"/>
            <a:ext cx="10476230" cy="43770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4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AD1E-50D3-065B-9DEB-A60EE3A56BF3}" type="slidenum">
              <a:t/>
            </a:fld>
          </a:p>
        </p:txBody>
      </p:sp>
      <p:sp>
        <p:nvSpPr>
          <p:cNvPr id="5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vg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6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ACA0-EED3-065A-9DEB-180FE2A56B4D}" type="datetime1">
              <a:t/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标题和两个栏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KMkAAD2JQAAAAAAAA=="/>
              </a:ext>
            </a:extLst>
          </p:cNvSpPr>
          <p:nvPr>
            <p:ph type="obj" sz="half" idx="1"/>
          </p:nvPr>
        </p:nvSpPr>
        <p:spPr>
          <a:xfrm>
            <a:off x="861060" y="1793875"/>
            <a:ext cx="5094605" cy="43770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4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CQsAAL5FAAD2JQAAAAAAAA=="/>
              </a:ext>
            </a:extLst>
          </p:cNvSpPr>
          <p:nvPr>
            <p:ph type="obj" sz="half" idx="2"/>
          </p:nvPr>
        </p:nvSpPr>
        <p:spPr>
          <a:xfrm>
            <a:off x="6242685" y="1793875"/>
            <a:ext cx="5094605" cy="43770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5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C50E-40D3-0633-9DEB-B6668BA56BE3}" type="slidenum">
              <a:t/>
            </a:fld>
          </a:p>
        </p:txBody>
      </p:sp>
      <p:sp>
        <p:nvSpPr>
          <p:cNvPr id="6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7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D636-78D3-0620-9DEB-8E7598A56BDB}" type="datetime1">
              <a:t/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E578-36D3-0613-9DEB-C046ABA56B95}" type="slidenum">
              <a:t/>
            </a:fld>
          </a:p>
        </p:txBody>
      </p:sp>
      <p:sp>
        <p:nvSpPr>
          <p:cNvPr id="4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5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Mk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D2B3-FDD3-0624-9DEB-0B719CA56B5E}" type="datetime1">
              <a:t/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B05C-12D3-0646-9DEB-E413FEA56BB1}" type="slidenum">
              <a:t/>
            </a:fld>
          </a:p>
        </p:txBody>
      </p:sp>
      <p:sp>
        <p:nvSpPr>
          <p:cNvPr id="3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4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Ng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9407-49D3-0662-9DEB-BF37DAA56BEA}" type="datetime1">
              <a:t/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只显示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D2JQAAAAAAAA=="/>
              </a:ext>
            </a:extLst>
          </p:cNvSpPr>
          <p:nvPr>
            <p:ph type="obj"/>
          </p:nvPr>
        </p:nvSpPr>
        <p:spPr>
          <a:xfrm>
            <a:off x="861060" y="358775"/>
            <a:ext cx="10476230" cy="58121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D17C-32D3-0627-9DEB-C4729FA56B91}" type="slidenum">
              <a:t/>
            </a:fld>
          </a:p>
        </p:txBody>
      </p:sp>
      <p:sp>
        <p:nvSpPr>
          <p:cNvPr id="4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5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B5B8-F6D3-0643-9DEB-0016FBA56B55}" type="datetime1">
              <a:t/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标题和两个文本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L5FAADWFwAAAAAAAA=="/>
              </a:ext>
            </a:extLst>
          </p:cNvSpPr>
          <p:nvPr>
            <p:ph type="obj" sz="half" idx="1"/>
          </p:nvPr>
        </p:nvSpPr>
        <p:spPr>
          <a:xfrm>
            <a:off x="861060" y="1793875"/>
            <a:ext cx="10476230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4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mhkAAL5FAAD2JQAAAAAAAA=="/>
              </a:ext>
            </a:extLst>
          </p:cNvSpPr>
          <p:nvPr>
            <p:ph type="obj" sz="half" idx="2"/>
          </p:nvPr>
        </p:nvSpPr>
        <p:spPr>
          <a:xfrm>
            <a:off x="861060" y="4161790"/>
            <a:ext cx="10476230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5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B4D0-9ED3-0642-9DEB-6817FAA56B3D}" type="slidenum">
              <a:t/>
            </a:fld>
          </a:p>
        </p:txBody>
      </p:sp>
      <p:sp>
        <p:nvSpPr>
          <p:cNvPr id="6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Ps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7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F733-7DD3-0601-9DEB-8B54B9A56BDE}" type="datetime1">
              <a:t/>
            </a:fld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标题和四个内容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HCw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Ng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KMkAADWFwAAAAAAAA=="/>
              </a:ext>
            </a:extLst>
          </p:cNvSpPr>
          <p:nvPr>
            <p:ph type="obj" sz="quarter" idx="1"/>
          </p:nvPr>
        </p:nvSpPr>
        <p:spPr>
          <a:xfrm>
            <a:off x="861060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4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CQsAAL5FAADWFwAAAAAAAA=="/>
              </a:ext>
            </a:extLst>
          </p:cNvSpPr>
          <p:nvPr>
            <p:ph type="obj" sz="quarter" idx="2"/>
          </p:nvPr>
        </p:nvSpPr>
        <p:spPr>
          <a:xfrm>
            <a:off x="6242685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5" name="对象4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o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mhkAAKMkAAD2JQAAAAAAAA=="/>
              </a:ext>
            </a:extLst>
          </p:cNvSpPr>
          <p:nvPr>
            <p:ph type="obj" sz="quarter" idx="3"/>
          </p:nvPr>
        </p:nvSpPr>
        <p:spPr>
          <a:xfrm>
            <a:off x="861060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6" name="对象3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ME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mhkAAL5FAAD2JQAAAAAAAA=="/>
              </a:ext>
            </a:extLst>
          </p:cNvSpPr>
          <p:nvPr>
            <p:ph type="obj" sz="quarter" idx="4"/>
          </p:nvPr>
        </p:nvSpPr>
        <p:spPr>
          <a:xfrm>
            <a:off x="6242685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7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D107-49D3-0627-9DEB-BF729FA56BEA}" type="slidenum">
              <a:t/>
            </a:fld>
          </a:p>
        </p:txBody>
      </p:sp>
      <p:sp>
        <p:nvSpPr>
          <p:cNvPr id="8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9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I8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8392-DCD3-0675-9DEB-2A20CDA56B7F}" type="datetime1">
              <a:t/>
            </a:fld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标题和两个栏目，右侧栏目具有分割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标题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NQIAAL5FAACYCgAAAAAAAA=="/>
              </a:ext>
            </a:extLst>
          </p:cNvSpPr>
          <p:nvPr>
            <p:ph type="title"/>
          </p:nvPr>
        </p:nvSpPr>
        <p:spPr>
          <a:xfrm>
            <a:off x="861060" y="358775"/>
            <a:ext cx="10476230" cy="136334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/>
            </a:pPr>
          </a:p>
        </p:txBody>
      </p:sp>
      <p:sp>
        <p:nvSpPr>
          <p:cNvPr id="3" name="对象1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MBQAACQsAAKMkAAD2JQAAAAAAAA=="/>
              </a:ext>
            </a:extLst>
          </p:cNvSpPr>
          <p:nvPr>
            <p:ph type="obj" sz="half" idx="1"/>
          </p:nvPr>
        </p:nvSpPr>
        <p:spPr>
          <a:xfrm>
            <a:off x="861060" y="1793875"/>
            <a:ext cx="5094605" cy="43770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sz="1000" b="0" i="0" u="none" strike="noStrike" kern="1" spc="0" baseline="0">
                <a:solidFill>
                  <a:srgbClr val="000000"/>
                </a:solidFill>
                <a:effectLst/>
                <a:latin typeface="Arial" pitchFamily="2" charset="0"/>
                <a:ea typeface="SimSun" pitchFamily="0" charset="0"/>
                <a:cs typeface="Times New Roman" pitchFamily="1" charset="0"/>
              </a:defRPr>
            </a:pPr>
          </a:p>
        </p:txBody>
      </p:sp>
      <p:sp>
        <p:nvSpPr>
          <p:cNvPr id="4" name="对象3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M8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CQsAAL5FAADWFwAAAAAAAA=="/>
              </a:ext>
            </a:extLst>
          </p:cNvSpPr>
          <p:nvPr>
            <p:ph type="obj" sz="quarter" idx="2"/>
          </p:nvPr>
        </p:nvSpPr>
        <p:spPr>
          <a:xfrm>
            <a:off x="6242685" y="1793875"/>
            <a:ext cx="5094605" cy="208089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5" name="对象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BnJgAAmhkAAL5FAAD2JQAAAAAAAA=="/>
              </a:ext>
            </a:extLst>
          </p:cNvSpPr>
          <p:nvPr>
            <p:ph type="obj" sz="quarter" idx="3"/>
          </p:nvPr>
        </p:nvSpPr>
        <p:spPr>
          <a:xfrm>
            <a:off x="6242685" y="4161790"/>
            <a:ext cx="5094605" cy="20091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/>
            </a:pPr>
          </a:p>
        </p:txBody>
      </p:sp>
      <p:sp>
        <p:nvSpPr>
          <p:cNvPr id="6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I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1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r">
              <a:defRPr lang="zh-cn" sz="1200">
                <a:solidFill>
                  <a:srgbClr val="8C8C8C"/>
                </a:solidFill>
              </a:defRPr>
            </a:pPr>
            <a:fld id="{3E53C2E3-ADD3-0634-9DEB-5B618CA56B0E}" type="slidenum">
              <a:t/>
            </a:fld>
          </a:p>
        </p:txBody>
      </p:sp>
      <p:sp>
        <p:nvSpPr>
          <p:cNvPr id="7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LgBAAA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1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ctr">
              <a:defRPr lang="zh-cn" sz="1200">
                <a:solidFill>
                  <a:srgbClr val="8C8C8C"/>
                </a:solidFill>
              </a:defRPr>
            </a:pPr>
          </a:p>
        </p:txBody>
      </p:sp>
      <p:sp>
        <p:nvSpPr>
          <p:cNvPr id="8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LSTrw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1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algn="l">
              <a:defRPr lang="zh-cn" sz="1200">
                <a:solidFill>
                  <a:srgbClr val="8C8C8C"/>
                </a:solidFill>
              </a:defRPr>
            </a:pPr>
            <a:fld id="{3E53BF01-4FD3-0649-9DEB-B91CF1A56BEC}" type="datetime1">
              <a:t/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Hhcywc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PwIAANhFAABnCgAAAAAAAA=="/>
              </a:ext>
            </a:extLst>
          </p:cNvSpPr>
          <p:nvPr>
            <p:ph type="title"/>
          </p:nvPr>
        </p:nvSpPr>
        <p:spPr>
          <a:xfrm>
            <a:off x="838200" y="365125"/>
            <a:ext cx="10515600" cy="132588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>
            <a:lvl1pPr marL="0" marR="0" indent="0" algn="l" defTabSz="91440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4400" b="0" i="0" u="none" strike="noStrike" kern="1" spc="0" baseline="0">
                <a:solidFill>
                  <a:schemeClr val="tx1"/>
                </a:solidFill>
                <a:effectLst/>
                <a:latin typeface="Calibri Light" pitchFamily="2" charset="0"/>
                <a:ea typeface="Calibri Light" pitchFamily="2" charset="0"/>
                <a:cs typeface="Calibri Light" pitchFamily="2" charset="0"/>
              </a:defRPr>
            </a:lvl1pPr>
            <a:lvl2pPr marL="4572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9144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3716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182880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 lang="zh-cn"/>
            </a:pPr>
            <a:r>
              <a:t>单击此处编辑母版标题样式</a:t>
            </a:r>
          </a:p>
        </p:txBody>
      </p:sp>
      <p:sp>
        <p:nvSpPr>
          <p:cNvPr id="3" name="文本占位符 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Nd02QY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OwsAANhFAAAAJgAAAAAAAA=="/>
              </a:ext>
            </a:extLst>
          </p:cNvSpPr>
          <p:nvPr>
            <p:ph type="body" idx="1"/>
          </p:nvPr>
        </p:nvSpPr>
        <p:spPr>
          <a:xfrm>
            <a:off x="838200" y="1825625"/>
            <a:ext cx="10515600" cy="435165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>
            <a:lvl1pPr marL="228600" marR="0" indent="-228600" algn="l" defTabSz="91440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itchFamily="2" charset="0"/>
              <a:buChar char="•"/>
              <a:tabLst/>
              <a:defRPr lang="zh-cn" sz="2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1pPr>
            <a:lvl2pPr marL="685800" marR="0" indent="-228600" algn="l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itchFamily="2" charset="0"/>
              <a:buChar char="•"/>
              <a:tabLst/>
              <a:defRPr lang="zh-cn" sz="24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2pPr>
            <a:lvl3pPr marL="1143000" marR="0" indent="-228600" algn="l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itchFamily="2" charset="0"/>
              <a:buChar char="•"/>
              <a:tabLst/>
              <a:defRPr lang="zh-cn" sz="20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3pPr>
            <a:lvl4pPr marL="1600200" marR="0" indent="-228600" algn="l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itchFamily="2" charset="0"/>
              <a:buChar char="•"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4pPr>
            <a:lvl5pPr marL="2057400" marR="0" indent="-228600" algn="l" defTabSz="91440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Tx/>
              <a:buSzTx/>
              <a:buFont typeface="Arial" pitchFamily="2" charset="0"/>
              <a:buChar char="•"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lvl5pPr>
          </a:lstStyle>
          <a:p>
            <a:pPr>
              <a:defRPr lang="zh-cn"/>
            </a:pPr>
            <a:r>
              <a:t>单击此处编辑母版文本样式</a:t>
            </a:r>
          </a:p>
          <a:p>
            <a:pPr lvl="1">
              <a:defRPr lang="zh-cn"/>
            </a:pPr>
            <a:r>
              <a:t>第二级</a:t>
            </a:r>
          </a:p>
          <a:p>
            <a:pPr lvl="2">
              <a:defRPr lang="zh-cn"/>
            </a:pPr>
            <a:r>
              <a:t>第三级</a:t>
            </a:r>
          </a:p>
          <a:p>
            <a:pPr lvl="3">
              <a:defRPr lang="zh-cn"/>
            </a:pPr>
            <a:r>
              <a:t>第四级</a:t>
            </a:r>
          </a:p>
          <a:p>
            <a:pPr lvl="4">
              <a:defRPr lang="zh-cn"/>
            </a:pPr>
            <a:r>
              <a:t>第五级</a:t>
            </a:r>
          </a:p>
        </p:txBody>
      </p:sp>
      <p:sp>
        <p:nvSpPr>
          <p:cNvPr id="4" name="日期占位符 3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HJlbGE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AoBQAAGicAAAgWAABZKQAAAAAAAA=="/>
              </a:ext>
            </a:extLst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200" b="0" i="0" u="none" strike="noStrike" kern="1" spc="0" baseline="0">
                <a:solidFill>
                  <a:srgbClr val="8C8C8C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fld id="{3E53D8E0-AED3-062E-9DEB-587B96A56B0D}" type="datetime1">
              <a:t/>
            </a:fld>
          </a:p>
        </p:txBody>
      </p:sp>
      <p:sp>
        <p:nvSpPr>
          <p:cNvPr id="5" name="页脚占位符 4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GF0aW4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YGAAAGicAACgyAABZKQAAAAAAAA=="/>
              </a:ext>
            </a:extLst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200" b="0" i="0" u="none" strike="noStrike" kern="1" spc="0" baseline="0">
                <a:solidFill>
                  <a:srgbClr val="8C8C8C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灯片编号占位符 5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////AP///wgAAAAAAAAAAAAAAAAAAAAAAAAAAAAAAAAAAAAAeAAAAAEAAABAAAAAAAAAAAAAAAB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EZpbGwMAAAAEAAAAAAAAAAAAAAAAAAAAAAAAAAeAAAAaAAAAAAAAAAAAAAAAAAAAAAAAAAAAAAAECcAABAnAAAAAAAAAAAAAAAAAAAAAAAAAAAAAAAAAAAAAAAAAAAAABQAAAAAAAAAwMD/AAAAAABkAAAAMgAAAAAAAABkAAAAAAAAAH9/fwAKAAAAHwAAAFQAAAD///8AAAAAAQAAAAAAAAAAAAAAAAAAAAAAAAAAAAAAAAAAAAAAAAAAAAAAAH9/fwAAAAADzMzMAMDA/wB/f38AAAAAAAAAAAAAAAAAAAAAAAAAAAAhAAAAGAAAABQAAAD4NAAAGicAANhFAABZKQAAAAAAAA=="/>
              </a:ext>
            </a:extLst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 marL="0" marR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200" b="0" i="0" u="none" strike="noStrike" kern="1" spc="0" baseline="0">
                <a:solidFill>
                  <a:srgbClr val="8C8C8C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fld id="{3E53897C-32D3-067F-9DEB-C42AC7A56B91}" type="slidenum">
              <a:t/>
            </a:fld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sldNum="0" hdr="0" ftr="0" dt="0"/>
  <p:txStyles>
    <p:titleStyle>
      <a:lvl1pPr marL="0" marR="0" indent="0" algn="ctr" defTabSz="914400">
        <a:lnSpc>
          <a:spcPct val="90000"/>
        </a:lnSpc>
        <a:spcBef>
          <a:spcPts val="0"/>
        </a:spcBef>
        <a:spcAft>
          <a:spcPts val="0"/>
        </a:spcAft>
        <a:buNone/>
        <a:tabLst/>
        <a:defRPr lang="zh-cn" sz="6000" b="0" i="0" u="none" strike="noStrike" kern="1" spc="0" baseline="0">
          <a:solidFill>
            <a:schemeClr val="tx1"/>
          </a:solidFill>
          <a:effectLst/>
          <a:latin typeface="Calibri Light" pitchFamily="2" charset="0"/>
          <a:ea typeface="Calibri Light" pitchFamily="2" charset="0"/>
          <a:cs typeface="Calibri Light" pitchFamily="2" charset="0"/>
        </a:defRPr>
      </a:lvl1pPr>
      <a:lvl2pPr marL="4572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2pPr>
      <a:lvl3pPr marL="9144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3pPr>
      <a:lvl4pPr marL="13716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4pPr>
      <a:lvl5pPr marL="18288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5pPr>
    </p:titleStyle>
    <p:bodyStyle>
      <a:lvl1pPr marL="228600" marR="0" indent="-228600" algn="l" defTabSz="914400">
        <a:lnSpc>
          <a:spcPct val="90000"/>
        </a:lnSpc>
        <a:spcBef>
          <a:spcPts val="1000"/>
        </a:spcBef>
        <a:spcAft>
          <a:spcPts val="0"/>
        </a:spcAft>
        <a:buClrTx/>
        <a:buSzTx/>
        <a:buFont typeface="Arial" pitchFamily="2" charset="0"/>
        <a:buChar char="•"/>
        <a:tabLst/>
        <a:defRPr lang="zh-cn" sz="2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1pPr>
      <a:lvl2pPr marL="685800" marR="0" indent="-228600" algn="l" defTabSz="914400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itchFamily="2" charset="0"/>
        <a:buChar char="•"/>
        <a:tabLst/>
        <a:defRPr lang="zh-cn" sz="24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2pPr>
      <a:lvl3pPr marL="1143000" marR="0" indent="-228600" algn="l" defTabSz="914400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itchFamily="2" charset="0"/>
        <a:buChar char="•"/>
        <a:tabLst/>
        <a:defRPr lang="zh-cn" sz="20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3pPr>
      <a:lvl4pPr marL="1600200" marR="0" indent="-228600" algn="l" defTabSz="914400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itchFamily="2" charset="0"/>
        <a:buChar char="•"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4pPr>
      <a:lvl5pPr marL="2057400" marR="0" indent="-228600" algn="l" defTabSz="914400">
        <a:lnSpc>
          <a:spcPct val="90000"/>
        </a:lnSpc>
        <a:spcBef>
          <a:spcPts val="500"/>
        </a:spcBef>
        <a:spcAft>
          <a:spcPts val="0"/>
        </a:spcAft>
        <a:buClrTx/>
        <a:buSzTx/>
        <a:buFont typeface="Arial" pitchFamily="2" charset="0"/>
        <a:buChar char="•"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5pPr>
    </p:bodyStyle>
    <p:otherStyle>
      <a:lvl1pPr marL="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1pPr>
      <a:lvl2pPr marL="4572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2pPr>
      <a:lvl3pPr marL="9144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3pPr>
      <a:lvl4pPr marL="13716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4pPr>
      <a:lvl5pPr marL="1828800" marR="0" indent="0" algn="l" defTabSz="914400">
        <a:lnSpc>
          <a:spcPct val="100000"/>
        </a:lnSpc>
        <a:spcBef>
          <a:spcPts val="0"/>
        </a:spcBef>
        <a:spcAft>
          <a:spcPts val="0"/>
        </a:spcAft>
        <a:buNone/>
        <a:tabLst/>
        <a:defRPr lang="zh-cn" sz="1800" b="0" i="0" u="none" strike="noStrike" kern="1" spc="0" baseline="0">
          <a:solidFill>
            <a:schemeClr val="tx1"/>
          </a:solidFill>
          <a:effectLst/>
          <a:latin typeface="Calibri" pitchFamily="2" charset="0"/>
          <a:ea typeface="Calibri" pitchFamily="2" charset="0"/>
          <a:cs typeface="Calibri" pitchFamily="2" charset="0"/>
        </a:defRPr>
      </a:lvl5pPr>
    </p:otherStyle>
  </p:txStyles>
</p:sldMaster>
</file>

<file path=ppt/slides/_rels/slide1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8.xml.rels><?xml version="1.0" encoding="UTF-8" standalone="yes" 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////AQAAAAAAAAAAAAAAAAAAAAAAAAAAAAAAAAAAAAAAAAAARHOeAH9/fwDn5uYDzMzMAMDA/wB/f38AAAAAAAAAAAAAAAAAAAAAAAAAAAAhAAAAGAAAABQAAAASKwAAPgUAAGQxAADKCQAAAAAAAA=="/>
              </a:ext>
            </a:extLst>
          </p:cNvSpPr>
          <p:nvPr/>
        </p:nvSpPr>
        <p:spPr>
          <a:xfrm>
            <a:off x="7001510" y="852170"/>
            <a:ext cx="1027430" cy="739140"/>
          </a:xfrm>
          <a:custGeom>
            <a:avLst/>
            <a:gdLst/>
            <a:ahLst/>
            <a:cxnLst/>
            <a:rect l="0" t="0" r="1027430" b="739140"/>
            <a:pathLst>
              <a:path w="1027430" h="739140">
                <a:moveTo>
                  <a:pt x="0" y="288140"/>
                </a:moveTo>
                <a:lnTo>
                  <a:pt x="300711" y="0"/>
                </a:lnTo>
                <a:lnTo>
                  <a:pt x="1002371" y="100222"/>
                </a:lnTo>
                <a:lnTo>
                  <a:pt x="1027430" y="613861"/>
                </a:lnTo>
                <a:lnTo>
                  <a:pt x="375889" y="739140"/>
                </a:lnTo>
                <a:lnTo>
                  <a:pt x="0" y="28814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R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EYA////AQAAAAAAAAAAAAAAAAAAAAAAAAAAAAAAAAAAAAAAAAAARHOeAH9/fwDn5uYDzMzMAMDA/wB/f38AAAAAAAAAAAAAAAAAAAAAAAAAAAAhAAAAGAAAABQAAACvKwAAGQYAAGMxAADfCQAAAAAAAA=="/>
              </a:ext>
            </a:extLst>
          </p:cNvSpPr>
          <p:nvPr/>
        </p:nvSpPr>
        <p:spPr>
          <a:xfrm>
            <a:off x="7101205" y="991235"/>
            <a:ext cx="927100" cy="613410"/>
          </a:xfrm>
          <a:custGeom>
            <a:avLst/>
            <a:gdLst/>
            <a:ahLst/>
            <a:cxnLst/>
            <a:rect l="0" t="0" r="927100" b="613410"/>
            <a:pathLst>
              <a:path w="927100" h="613410">
                <a:moveTo>
                  <a:pt x="0" y="250372"/>
                </a:moveTo>
                <a:lnTo>
                  <a:pt x="288152" y="0"/>
                </a:lnTo>
                <a:lnTo>
                  <a:pt x="889514" y="87630"/>
                </a:lnTo>
                <a:lnTo>
                  <a:pt x="927100" y="525780"/>
                </a:lnTo>
                <a:lnTo>
                  <a:pt x="388379" y="613410"/>
                </a:lnTo>
                <a:lnTo>
                  <a:pt x="0" y="250372"/>
                </a:lnTo>
                <a:close/>
              </a:path>
            </a:pathLst>
          </a:custGeom>
          <a:solidFill>
            <a:srgbClr val="0A64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NR9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1H0A////AQAAAAAAAAAAAAAAAAAAAAAAAAAAAAAAAAAAAAAAAAAARHOeAH9/fwDn5uYDzMzMAMDA/wB/f38AAAAAAAAAAAAAAAAAAAAAAAAAAAAhAAAAGAAAABQAAADSKwAAowYAAK0wAAB8CQAAAAAAAA=="/>
              </a:ext>
            </a:extLst>
          </p:cNvSpPr>
          <p:nvPr/>
        </p:nvSpPr>
        <p:spPr>
          <a:xfrm>
            <a:off x="7123430" y="1078865"/>
            <a:ext cx="789305" cy="462915"/>
          </a:xfrm>
          <a:custGeom>
            <a:avLst/>
            <a:gdLst/>
            <a:ahLst/>
            <a:cxnLst/>
            <a:rect l="0" t="0" r="789305" b="462915"/>
            <a:pathLst>
              <a:path w="789305" h="462915">
                <a:moveTo>
                  <a:pt x="0" y="162646"/>
                </a:moveTo>
                <a:lnTo>
                  <a:pt x="250572" y="0"/>
                </a:lnTo>
                <a:lnTo>
                  <a:pt x="588846" y="112601"/>
                </a:lnTo>
                <a:lnTo>
                  <a:pt x="789305" y="450403"/>
                </a:lnTo>
                <a:lnTo>
                  <a:pt x="288158" y="462915"/>
                </a:lnTo>
                <a:lnTo>
                  <a:pt x="0" y="162646"/>
                </a:lnTo>
                <a:close/>
              </a:path>
            </a:pathLst>
          </a:custGeom>
          <a:solidFill>
            <a:srgbClr val="00D47D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6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9rs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2uwAA////AQAAAAAAAAAAAAAAAAAAAAAAAAAAAAAAAAAAAAAAAAAARHOeAH9/fwDn5uYDzMzMAMDA/wB/f38AAAAAAAAAAAAAAAAAAAAAAAAAAAAhAAAAGAAAABQAAAB/EgAAzBAAAIIZAABEFQAAAAAAAA=="/>
              </a:ext>
            </a:extLst>
          </p:cNvSpPr>
          <p:nvPr/>
        </p:nvSpPr>
        <p:spPr>
          <a:xfrm>
            <a:off x="3006725" y="2730500"/>
            <a:ext cx="1139825" cy="726440"/>
          </a:xfrm>
          <a:custGeom>
            <a:avLst/>
            <a:gdLst/>
            <a:ahLst/>
            <a:cxnLst/>
            <a:rect l="0" t="0" r="1139825" b="726440"/>
            <a:pathLst>
              <a:path w="1139825" h="726440">
                <a:moveTo>
                  <a:pt x="851736" y="0"/>
                </a:moveTo>
                <a:lnTo>
                  <a:pt x="0" y="726440"/>
                </a:lnTo>
                <a:lnTo>
                  <a:pt x="1139825" y="626242"/>
                </a:lnTo>
                <a:lnTo>
                  <a:pt x="1127299" y="100198"/>
                </a:lnTo>
                <a:lnTo>
                  <a:pt x="851736" y="0"/>
                </a:lnTo>
                <a:close/>
              </a:path>
            </a:pathLst>
          </a:custGeom>
          <a:solidFill>
            <a:srgbClr val="F6BB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任意多边形 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Om0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6bQA////AQAAAAAAAAAAAAAAAAAAAAAAAAAAAAAAAAAAAAAAAAAARHOeAH9/fwDn5uYDzMzMAMDA/wB/f38AAAAAAAAAAAAAAAAAAAAAAAAAAAAhAAAAGAAAABQAAABwHQAA+wMAAKAxAAA6DgAAAAAAAA=="/>
              </a:ext>
            </a:extLst>
          </p:cNvSpPr>
          <p:nvPr/>
        </p:nvSpPr>
        <p:spPr>
          <a:xfrm>
            <a:off x="4785360" y="647065"/>
            <a:ext cx="3281680" cy="1665605"/>
          </a:xfrm>
          <a:custGeom>
            <a:avLst/>
            <a:gdLst/>
            <a:ahLst/>
            <a:cxnLst/>
            <a:rect l="0" t="0" r="3281680" b="1665605"/>
            <a:pathLst>
              <a:path w="3281680" h="1665605">
                <a:moveTo>
                  <a:pt x="200408" y="1064484"/>
                </a:moveTo>
                <a:lnTo>
                  <a:pt x="0" y="939250"/>
                </a:lnTo>
                <a:lnTo>
                  <a:pt x="513545" y="325607"/>
                </a:lnTo>
                <a:lnTo>
                  <a:pt x="1703467" y="0"/>
                </a:lnTo>
                <a:lnTo>
                  <a:pt x="3281680" y="1452707"/>
                </a:lnTo>
                <a:lnTo>
                  <a:pt x="3244104" y="1665605"/>
                </a:lnTo>
                <a:lnTo>
                  <a:pt x="2091757" y="1064484"/>
                </a:lnTo>
                <a:lnTo>
                  <a:pt x="200408" y="1064484"/>
                </a:lnTo>
                <a:close/>
              </a:path>
            </a:pathLst>
          </a:custGeom>
          <a:solidFill>
            <a:srgbClr val="00E9B4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7" name="任意多边形 8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CnEQAAYgoAANEcAABnDwAAAAAAAA=="/>
              </a:ext>
            </a:extLst>
          </p:cNvSpPr>
          <p:nvPr/>
        </p:nvSpPr>
        <p:spPr>
          <a:xfrm>
            <a:off x="2869565" y="1687830"/>
            <a:ext cx="1814830" cy="815975"/>
          </a:xfrm>
          <a:custGeom>
            <a:avLst/>
            <a:gdLst/>
            <a:ahLst/>
            <a:cxnLst/>
            <a:rect l="0" t="0" r="1814830" b="815975"/>
            <a:pathLst>
              <a:path w="1814830" h="815975">
                <a:moveTo>
                  <a:pt x="815970" y="815975"/>
                </a:moveTo>
                <a:lnTo>
                  <a:pt x="0" y="5"/>
                </a:lnTo>
                <a:lnTo>
                  <a:pt x="1814830" y="182890"/>
                </a:lnTo>
                <a:lnTo>
                  <a:pt x="1575666" y="801907"/>
                </a:lnTo>
                <a:lnTo>
                  <a:pt x="815970" y="815975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8" name="任意多边形 9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HZS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dlIA////AQAAAAAAAAAAAAAAAAAAAAAAAAAAAAAAAAAAAAAAAAAARHOeAH9/fwDn5uYDzMzMAMDA/wB/f38AAAAAAAAAAAAAAAAAAAAAAAAAAAAhAAAAGAAAABQAAAAnFgAARQ8AAFkbAAA5EQAAAAAAAA=="/>
              </a:ext>
            </a:extLst>
          </p:cNvSpPr>
          <p:nvPr/>
        </p:nvSpPr>
        <p:spPr>
          <a:xfrm>
            <a:off x="3601085" y="2482215"/>
            <a:ext cx="844550" cy="317500"/>
          </a:xfrm>
          <a:custGeom>
            <a:avLst/>
            <a:gdLst/>
            <a:ahLst/>
            <a:cxnLst/>
            <a:rect l="0" t="0" r="844550" b="317500"/>
            <a:pathLst>
              <a:path w="844550" h="317500">
                <a:moveTo>
                  <a:pt x="70380" y="0"/>
                </a:moveTo>
                <a:lnTo>
                  <a:pt x="0" y="90714"/>
                </a:lnTo>
                <a:lnTo>
                  <a:pt x="788246" y="317500"/>
                </a:lnTo>
                <a:lnTo>
                  <a:pt x="844550" y="0"/>
                </a:lnTo>
                <a:lnTo>
                  <a:pt x="70380" y="0"/>
                </a:lnTo>
                <a:close/>
              </a:path>
            </a:pathLst>
          </a:custGeom>
          <a:solidFill>
            <a:srgbClr val="007652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9" name="任意多边形 10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HZS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dlIA////AQAAAAAAAAAAAAAAAAAAAAAAAAAAAAAAAAAAAAAAAAAARHOeAH9/fwDn5uYDzMzMAMDA/wB/f38AAAAAAAAAAAAAAAAAAAAAAAAAAAAhAAAAGAAAABQAAABsFAAAEQkAALYgAADACwAAAAAAAA=="/>
              </a:ext>
            </a:extLst>
          </p:cNvSpPr>
          <p:nvPr/>
        </p:nvSpPr>
        <p:spPr>
          <a:xfrm>
            <a:off x="3319780" y="1473835"/>
            <a:ext cx="1997710" cy="436245"/>
          </a:xfrm>
          <a:custGeom>
            <a:avLst/>
            <a:gdLst/>
            <a:ahLst/>
            <a:cxnLst/>
            <a:rect l="0" t="0" r="1997710" b="436245"/>
            <a:pathLst>
              <a:path w="1997710" h="436245">
                <a:moveTo>
                  <a:pt x="0" y="267375"/>
                </a:moveTo>
                <a:lnTo>
                  <a:pt x="984787" y="0"/>
                </a:lnTo>
                <a:lnTo>
                  <a:pt x="1997710" y="267375"/>
                </a:lnTo>
                <a:lnTo>
                  <a:pt x="1364633" y="436245"/>
                </a:lnTo>
                <a:lnTo>
                  <a:pt x="0" y="267375"/>
                </a:lnTo>
                <a:close/>
              </a:path>
            </a:pathLst>
          </a:custGeom>
          <a:solidFill>
            <a:srgbClr val="007652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0" name="任意多边形 11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A0DAAAsRIAAFsQAADbFAAAAAAAAA=="/>
              </a:ext>
            </a:extLst>
          </p:cNvSpPr>
          <p:nvPr/>
        </p:nvSpPr>
        <p:spPr>
          <a:xfrm>
            <a:off x="1983740" y="3038475"/>
            <a:ext cx="675005" cy="351790"/>
          </a:xfrm>
          <a:custGeom>
            <a:avLst/>
            <a:gdLst/>
            <a:ahLst/>
            <a:cxnLst/>
            <a:rect l="0" t="0" r="675005" b="351790"/>
            <a:pathLst>
              <a:path w="675005" h="351790">
                <a:moveTo>
                  <a:pt x="0" y="0"/>
                </a:moveTo>
                <a:lnTo>
                  <a:pt x="675005" y="28143"/>
                </a:lnTo>
                <a:lnTo>
                  <a:pt x="295314" y="351790"/>
                </a:lnTo>
                <a:lnTo>
                  <a:pt x="0" y="0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1" name="任意多边形 12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DWBgAABxUAACIIAABUFgAAAAAAAA=="/>
              </a:ext>
            </a:extLst>
          </p:cNvSpPr>
          <p:nvPr/>
        </p:nvSpPr>
        <p:spPr>
          <a:xfrm>
            <a:off x="1111250" y="3418205"/>
            <a:ext cx="210820" cy="211455"/>
          </a:xfrm>
          <a:custGeom>
            <a:avLst/>
            <a:gdLst/>
            <a:ahLst/>
            <a:cxnLst/>
            <a:rect l="0" t="0" r="210820" b="211455"/>
            <a:pathLst>
              <a:path w="210820" h="211455">
                <a:moveTo>
                  <a:pt x="210820" y="14097"/>
                </a:moveTo>
                <a:lnTo>
                  <a:pt x="28109" y="0"/>
                </a:lnTo>
                <a:lnTo>
                  <a:pt x="0" y="211455"/>
                </a:lnTo>
                <a:lnTo>
                  <a:pt x="210820" y="14097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2" name="任意多边形 1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HZS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dlIA////AQAAAAAAAAAAAAAAAAAAAAAAAAAAAAAAAAAAAAAAAAAARHOeAH9/fwDn5uYDzMzMAMDA/wB/f38AAAAAAAAAAAAAAAAAAAAAAAAAAAAhAAAAGAAAABQAAABkDAAAwRgAACUOAACCGgAAAAAAAA=="/>
              </a:ext>
            </a:extLst>
          </p:cNvSpPr>
          <p:nvPr/>
        </p:nvSpPr>
        <p:spPr>
          <a:xfrm rot="21015690">
            <a:off x="2014220" y="4023995"/>
            <a:ext cx="285115" cy="285115"/>
          </a:xfrm>
          <a:custGeom>
            <a:avLst/>
            <a:gdLst/>
            <a:ahLst/>
            <a:cxnLst/>
            <a:rect l="0" t="0" r="285115" b="285115"/>
            <a:pathLst>
              <a:path w="285115" h="285115">
                <a:moveTo>
                  <a:pt x="285115" y="19008"/>
                </a:moveTo>
                <a:lnTo>
                  <a:pt x="38014" y="0"/>
                </a:lnTo>
                <a:lnTo>
                  <a:pt x="0" y="285115"/>
                </a:lnTo>
                <a:lnTo>
                  <a:pt x="285115" y="19008"/>
                </a:lnTo>
                <a:close/>
              </a:path>
            </a:pathLst>
          </a:custGeom>
          <a:solidFill>
            <a:srgbClr val="007652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3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CfCQAAFRUAACUMAAD5FwAAAAAAAA=="/>
              </a:ext>
            </a:extLst>
          </p:cNvSpPr>
          <p:nvPr/>
        </p:nvSpPr>
        <p:spPr>
          <a:xfrm>
            <a:off x="1564005" y="3427095"/>
            <a:ext cx="410210" cy="469900"/>
          </a:xfrm>
          <a:custGeom>
            <a:avLst/>
            <a:gdLst/>
            <a:ahLst/>
            <a:cxnLst/>
            <a:rect l="0" t="0" r="410210" b="469900"/>
            <a:pathLst>
              <a:path w="410210" h="469900">
                <a:moveTo>
                  <a:pt x="0" y="0"/>
                </a:moveTo>
                <a:lnTo>
                  <a:pt x="0" y="469900"/>
                </a:lnTo>
                <a:lnTo>
                  <a:pt x="410210" y="418638"/>
                </a:lnTo>
                <a:lnTo>
                  <a:pt x="0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4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No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82gAA////AQAAAAAAAAAAAAAAAAAAAAAAAAAAAAAAAAAAAAAAAAAARHOeAH9/fwDn5uYDzMzMAMDA/wB/f38AAAAAAAAAAAAAAAAAAAAAAAAAAAAhAAAAGAAAABQAAADYDAAA1RUAAGMRAAD6GQAAAAAAAA=="/>
              </a:ext>
            </a:extLst>
          </p:cNvSpPr>
          <p:nvPr/>
        </p:nvSpPr>
        <p:spPr>
          <a:xfrm rot="11041085">
            <a:off x="2087880" y="3549015"/>
            <a:ext cx="738505" cy="673735"/>
          </a:xfrm>
          <a:custGeom>
            <a:avLst/>
            <a:gdLst/>
            <a:ahLst/>
            <a:cxnLst/>
            <a:rect l="0" t="0" r="738505" b="673735"/>
            <a:pathLst>
              <a:path w="738505" h="673735">
                <a:moveTo>
                  <a:pt x="0" y="0"/>
                </a:moveTo>
                <a:lnTo>
                  <a:pt x="0" y="673735"/>
                </a:lnTo>
                <a:lnTo>
                  <a:pt x="738505" y="600236"/>
                </a:lnTo>
                <a:lnTo>
                  <a:pt x="0" y="0"/>
                </a:lnTo>
                <a:close/>
              </a:path>
            </a:pathLst>
          </a:custGeom>
          <a:solidFill>
            <a:srgbClr val="FCDA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5" name="任意多边形 16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JJNl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k2UA////AQAAAAAAAAAAAAAAAAAAAAAAAAAAAAAAAAAAAAAAAAAARHOeAH9/fwDn5uYDzMzMAMDA/wB/f38AAAAAAAAAAAAAAAAAAAAAAAAAAAAhAAAAGAAAABQAAAB3EQAAoxAAAJMlAADAJAAAAAAAAA=="/>
              </a:ext>
            </a:extLst>
          </p:cNvSpPr>
          <p:nvPr/>
        </p:nvSpPr>
        <p:spPr>
          <a:xfrm>
            <a:off x="2839085" y="2704465"/>
            <a:ext cx="3268980" cy="3269615"/>
          </a:xfrm>
          <a:custGeom>
            <a:avLst/>
            <a:gdLst/>
            <a:ahLst/>
            <a:cxnLst/>
            <a:rect l="0" t="0" r="3268980" b="3269615"/>
            <a:pathLst>
              <a:path w="3268980" h="3269615">
                <a:moveTo>
                  <a:pt x="1402781" y="275600"/>
                </a:moveTo>
                <a:lnTo>
                  <a:pt x="450894" y="0"/>
                </a:lnTo>
                <a:lnTo>
                  <a:pt x="0" y="1941725"/>
                </a:lnTo>
                <a:lnTo>
                  <a:pt x="1653278" y="3269615"/>
                </a:lnTo>
                <a:lnTo>
                  <a:pt x="3268980" y="2730942"/>
                </a:lnTo>
                <a:lnTo>
                  <a:pt x="2767987" y="2054470"/>
                </a:lnTo>
                <a:lnTo>
                  <a:pt x="1402781" y="275600"/>
                </a:lnTo>
                <a:close/>
              </a:path>
            </a:pathLst>
          </a:custGeom>
          <a:solidFill>
            <a:srgbClr val="249365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6" name="任意多边形 1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n+aX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Cf5pcA////AQAAAAAAAAAAAAAAAAAAAAAAAAAAAAAAAAAAAAAAAAAARHOeAH9/fwDn5uYDzMzMAMDA/wB/f38AAAAAAAAAAAAAAAAAAAAAAAAAAAAhAAAAGAAAABQAAAD/FAAAyBEAALYgAABFIAAAAAAAAA=="/>
              </a:ext>
            </a:extLst>
          </p:cNvSpPr>
          <p:nvPr/>
        </p:nvSpPr>
        <p:spPr>
          <a:xfrm>
            <a:off x="3413125" y="2890520"/>
            <a:ext cx="1904365" cy="2355215"/>
          </a:xfrm>
          <a:custGeom>
            <a:avLst/>
            <a:gdLst/>
            <a:ahLst/>
            <a:cxnLst/>
            <a:rect l="0" t="0" r="1904365" b="2355215"/>
            <a:pathLst>
              <a:path w="1904365" h="2355215">
                <a:moveTo>
                  <a:pt x="752042" y="463526"/>
                </a:moveTo>
                <a:lnTo>
                  <a:pt x="339632" y="0"/>
                </a:lnTo>
                <a:lnTo>
                  <a:pt x="0" y="12527"/>
                </a:lnTo>
                <a:lnTo>
                  <a:pt x="121297" y="1352995"/>
                </a:lnTo>
                <a:lnTo>
                  <a:pt x="946117" y="2355215"/>
                </a:lnTo>
                <a:lnTo>
                  <a:pt x="1904365" y="2054549"/>
                </a:lnTo>
                <a:lnTo>
                  <a:pt x="752042" y="463526"/>
                </a:lnTo>
                <a:close/>
              </a:path>
            </a:pathLst>
          </a:custGeom>
          <a:solidFill>
            <a:srgbClr val="9FE697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7" name="任意多边形 18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Up1h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SnWEA////AQAAAAAAAAAAAAAAAAAAAAAAAAAAAAAAAAAAAAAAAAAARHOeAH9/fwDn5uYDzMzMAMDA/wB/f38AAAAAAAAAAAAAAAAAAAAAAAAAAAAhAAAAGAAAABQAAADeEwAAgREAAOchAAD+IQAAAAAAAA=="/>
              </a:ext>
            </a:extLst>
          </p:cNvSpPr>
          <p:nvPr/>
        </p:nvSpPr>
        <p:spPr>
          <a:xfrm>
            <a:off x="3229610" y="2845435"/>
            <a:ext cx="2281555" cy="2680335"/>
          </a:xfrm>
          <a:custGeom>
            <a:avLst/>
            <a:gdLst/>
            <a:ahLst/>
            <a:cxnLst/>
            <a:rect l="0" t="0" r="2281555" b="2680335"/>
            <a:pathLst>
              <a:path w="2281555" h="2680335">
                <a:moveTo>
                  <a:pt x="159708" y="0"/>
                </a:moveTo>
                <a:lnTo>
                  <a:pt x="0" y="1664094"/>
                </a:lnTo>
                <a:lnTo>
                  <a:pt x="1300486" y="2680335"/>
                </a:lnTo>
                <a:lnTo>
                  <a:pt x="2281555" y="2159511"/>
                </a:lnTo>
                <a:lnTo>
                  <a:pt x="2030584" y="1994373"/>
                </a:lnTo>
                <a:lnTo>
                  <a:pt x="1106554" y="2337353"/>
                </a:lnTo>
                <a:lnTo>
                  <a:pt x="319417" y="1371924"/>
                </a:lnTo>
                <a:lnTo>
                  <a:pt x="159708" y="0"/>
                </a:lnTo>
                <a:close/>
              </a:path>
            </a:pathLst>
          </a:custGeom>
          <a:solidFill>
            <a:srgbClr val="529D61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8" name="任意多边形 19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ode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h14A////AQAAAAAAAAAAAAAAAAAAAAAAAAAAAAAAAAAAAAAAAAAARHOeAH9/fwDn5uYDzMzMAMDA/wB/f38AAAAAAAAAAAAAAAAAAAAAAAAAAAAhAAAAGAAAABQAAABoEgAA2QQAAFcYAADcCQAAAAAAAA=="/>
              </a:ext>
            </a:extLst>
          </p:cNvSpPr>
          <p:nvPr/>
        </p:nvSpPr>
        <p:spPr>
          <a:xfrm rot="211989">
            <a:off x="2992120" y="788035"/>
            <a:ext cx="964565" cy="814705"/>
          </a:xfrm>
          <a:custGeom>
            <a:avLst/>
            <a:gdLst/>
            <a:ahLst/>
            <a:cxnLst/>
            <a:rect l="0" t="0" r="964565" b="814705"/>
            <a:pathLst>
              <a:path w="964565" h="814705">
                <a:moveTo>
                  <a:pt x="964565" y="0"/>
                </a:moveTo>
                <a:lnTo>
                  <a:pt x="551180" y="689365"/>
                </a:lnTo>
                <a:lnTo>
                  <a:pt x="37581" y="814705"/>
                </a:lnTo>
                <a:lnTo>
                  <a:pt x="0" y="501356"/>
                </a:lnTo>
                <a:lnTo>
                  <a:pt x="964565" y="0"/>
                </a:lnTo>
                <a:close/>
              </a:path>
            </a:pathLst>
          </a:custGeom>
          <a:solidFill>
            <a:srgbClr val="02875E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9" name="任意多边形 20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BAEgAA+AQAAGoYAAD6CAAAAAAAAA=="/>
              </a:ext>
            </a:extLst>
          </p:cNvSpPr>
          <p:nvPr/>
        </p:nvSpPr>
        <p:spPr>
          <a:xfrm>
            <a:off x="2966720" y="807720"/>
            <a:ext cx="1002030" cy="651510"/>
          </a:xfrm>
          <a:custGeom>
            <a:avLst/>
            <a:gdLst/>
            <a:ahLst/>
            <a:cxnLst/>
            <a:rect l="0" t="0" r="1002030" b="651510"/>
            <a:pathLst>
              <a:path w="1002030" h="651510">
                <a:moveTo>
                  <a:pt x="0" y="463575"/>
                </a:moveTo>
                <a:lnTo>
                  <a:pt x="1002030" y="0"/>
                </a:lnTo>
                <a:lnTo>
                  <a:pt x="438388" y="651510"/>
                </a:lnTo>
                <a:lnTo>
                  <a:pt x="150305" y="651510"/>
                </a:lnTo>
                <a:lnTo>
                  <a:pt x="0" y="463575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0" name="任意多边形 21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MW9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xb0A////AQAAAAAAAAAAAAAAAAAAAAAAAAAAAAAAAAAAAAAAAAAARHOeAH9/fwDn5uYDzMzMAMDA/wB/f38AAAAAAAAAAAAAAAAAAAAAAAAAAAAhAAAAGAAAABQAAAAOGwAA9wQAAP0fAADkBgAAAAAAAA=="/>
              </a:ext>
            </a:extLst>
          </p:cNvSpPr>
          <p:nvPr/>
        </p:nvSpPr>
        <p:spPr>
          <a:xfrm>
            <a:off x="4398010" y="807085"/>
            <a:ext cx="802005" cy="313055"/>
          </a:xfrm>
          <a:custGeom>
            <a:avLst/>
            <a:gdLst/>
            <a:ahLst/>
            <a:cxnLst/>
            <a:rect l="0" t="0" r="802005" b="313055"/>
            <a:pathLst>
              <a:path w="802005" h="313055">
                <a:moveTo>
                  <a:pt x="0" y="313055"/>
                </a:moveTo>
                <a:lnTo>
                  <a:pt x="689223" y="0"/>
                </a:lnTo>
                <a:lnTo>
                  <a:pt x="802005" y="125222"/>
                </a:lnTo>
                <a:lnTo>
                  <a:pt x="0" y="313055"/>
                </a:lnTo>
                <a:close/>
              </a:path>
            </a:pathLst>
          </a:custGeom>
          <a:solidFill>
            <a:srgbClr val="00C5BD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1" name="任意多边形 22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C9yZWwMAAAAEAAAAAAAAAAAAAAAAAAAAAAAAAAeAAAAaAAAAAAAAAAAAAAAAAAAAAAAAAAAAAAAECcAABAnAAAAAAAAAAAAAAAAAAAAAAAAAAAAAAAAAAAAAAAAAAAAABQAAAAAAAAAwMD/AAAAAABkAAAAMgAAAAAAAABkAAAAAAAAAH9/fwAKAAAAHwAAAFQAAAAKZUYA////AQAAAAAAAAAAAAAAAAAAAAAAAAAAAAAAAAAAAAAAAAAARHOeAH9/fwDn5uYDzMzMAMDA/wB/f38AAAAAAAAAAAAAAAAAAAAAAAAAAAAhAAAAGAAAABQAAACLMAAA8w8AAFM2AABwHgAAAAAAAA=="/>
              </a:ext>
            </a:extLst>
          </p:cNvSpPr>
          <p:nvPr/>
        </p:nvSpPr>
        <p:spPr>
          <a:xfrm>
            <a:off x="7891145" y="2592705"/>
            <a:ext cx="939800" cy="2355215"/>
          </a:xfrm>
          <a:custGeom>
            <a:avLst/>
            <a:gdLst/>
            <a:ahLst/>
            <a:cxnLst/>
            <a:rect l="0" t="0" r="939800" b="2355215"/>
            <a:pathLst>
              <a:path w="939800" h="2355215">
                <a:moveTo>
                  <a:pt x="0" y="87693"/>
                </a:moveTo>
                <a:lnTo>
                  <a:pt x="175430" y="87693"/>
                </a:lnTo>
                <a:lnTo>
                  <a:pt x="939800" y="0"/>
                </a:lnTo>
                <a:lnTo>
                  <a:pt x="739310" y="2355215"/>
                </a:lnTo>
                <a:lnTo>
                  <a:pt x="87714" y="2067076"/>
                </a:lnTo>
                <a:lnTo>
                  <a:pt x="0" y="87693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2" name="任意多边形 2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9rs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D48L3AMAAAAEAAAAAAAAAAAAAAAAAAAAAAAAAAeAAAAaAAAAAAAAAAAAAAAAAAAAAAAAAAAAAAAECcAABAnAAAAAAAAAAAAAAAAAAAAAAAAAAAAAAAAAAAAAAAAAAAAABQAAAAAAAAAwMD/AAAAAABkAAAAMgAAAAAAAABkAAAAAAAAAH9/fwAKAAAAHwAAAFQAAAD2uwAA////AQAAAAAAAAAAAAAAAAAAAAAAAAAAAAAAAAAAAAAAAAAARHOeAH9/fwDn5uYDzMzMAMDA/wB/f38AAAAAAAAAAAAAAAAAAAAAAAAAAAAhAAAAGAAAABQAAABqIQAA9hMAABI5AADEKAAAAAAAAA=="/>
              </a:ext>
            </a:extLst>
          </p:cNvSpPr>
          <p:nvPr/>
        </p:nvSpPr>
        <p:spPr>
          <a:xfrm>
            <a:off x="5431790" y="3244850"/>
            <a:ext cx="3845560" cy="3382010"/>
          </a:xfrm>
          <a:custGeom>
            <a:avLst/>
            <a:gdLst/>
            <a:ahLst/>
            <a:cxnLst/>
            <a:rect l="0" t="0" r="3845560" b="3382010"/>
            <a:pathLst>
              <a:path w="3845560" h="3382010">
                <a:moveTo>
                  <a:pt x="0" y="2417510"/>
                </a:moveTo>
                <a:lnTo>
                  <a:pt x="400840" y="3382010"/>
                </a:lnTo>
                <a:lnTo>
                  <a:pt x="3845560" y="3382010"/>
                </a:lnTo>
                <a:lnTo>
                  <a:pt x="2304831" y="0"/>
                </a:lnTo>
                <a:lnTo>
                  <a:pt x="225472" y="1728583"/>
                </a:lnTo>
                <a:lnTo>
                  <a:pt x="0" y="2417510"/>
                </a:lnTo>
                <a:close/>
              </a:path>
            </a:pathLst>
          </a:custGeom>
          <a:solidFill>
            <a:srgbClr val="F6BB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3" name="任意多边形 2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No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HlwZT0MAAAAEAAAAAAAAAAAAAAAAAAAAAAAAAAeAAAAaAAAAAAAAAAAAAAAAAAAAAAAAAAAAAAAECcAABAnAAAAAAAAAAAAAAAAAAAAAAAAAAAAAAAAAAAAAAAAAAAAABQAAAAAAAAAwMD/AAAAAABkAAAAMgAAAAAAAABkAAAAAAAAAH9/fwAKAAAAHwAAAFQAAAD82gAA////AQAAAAAAAAAAAAAAAAAAAAAAAAAAAAAAAAAAAAAAAAAARHOeAH9/fwDn5uYDzMzMAMDA/wB/f38AAAAAAAAAAAAAAAAAAAAAAAAAAAAhAAAAGAAAABQAAADvLgAABQ4AAC45AABEGAAAAAAAAA=="/>
              </a:ext>
            </a:extLst>
          </p:cNvSpPr>
          <p:nvPr/>
        </p:nvSpPr>
        <p:spPr>
          <a:xfrm>
            <a:off x="7629525" y="2279015"/>
            <a:ext cx="1665605" cy="1665605"/>
          </a:xfrm>
          <a:custGeom>
            <a:avLst/>
            <a:gdLst/>
            <a:ahLst/>
            <a:cxnLst/>
            <a:rect l="0" t="0" r="1665605" b="1665605"/>
            <a:pathLst>
              <a:path w="1665605" h="1665605">
                <a:moveTo>
                  <a:pt x="1665605" y="1665605"/>
                </a:moveTo>
                <a:lnTo>
                  <a:pt x="588597" y="0"/>
                </a:lnTo>
                <a:lnTo>
                  <a:pt x="0" y="525980"/>
                </a:lnTo>
                <a:lnTo>
                  <a:pt x="225419" y="1064483"/>
                </a:lnTo>
                <a:lnTo>
                  <a:pt x="1665605" y="1665605"/>
                </a:lnTo>
                <a:close/>
              </a:path>
            </a:pathLst>
          </a:custGeom>
          <a:solidFill>
            <a:srgbClr val="FCDA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4" name="任意多边形 2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D46R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ENvbD0MAAAAEAAAAAAAAAAAAAAAAAAAAAAAAAAeAAAAaAAAAAAAAAAAAAAAAAAAAAAAAAAAAAAAECcAABAnAAAAAAAAAAAAAAAAAAAAAAAAAAAAAAAAAAAAAAAAAAAAABQAAAAAAAAAwMD/AAAAAABkAAAAMgAAAAAAAABkAAAAAAAAAH9/fwAKAAAAHwAAAFQAAAAPjpEA////AQAAAAAAAAAAAAAAAAAAAAAAAAAAAAAAAAAAAAAAAAAARHOeAH9/fwDn5uYDzMzMAMDA/wB/f38AAAAAAAAAAAAAAAAAAAAAAAAAAAAhAAAAGAAAABQAAAA/LAAAQgsAALk0AAC9FwAAAAAAAA=="/>
              </a:ext>
            </a:extLst>
          </p:cNvSpPr>
          <p:nvPr/>
        </p:nvSpPr>
        <p:spPr>
          <a:xfrm>
            <a:off x="7192645" y="1830070"/>
            <a:ext cx="1377950" cy="2028825"/>
          </a:xfrm>
          <a:custGeom>
            <a:avLst/>
            <a:gdLst/>
            <a:ahLst/>
            <a:cxnLst/>
            <a:rect l="0" t="0" r="1377950" b="2028825"/>
            <a:pathLst>
              <a:path w="1377950" h="2028825">
                <a:moveTo>
                  <a:pt x="0" y="0"/>
                </a:moveTo>
                <a:lnTo>
                  <a:pt x="1377950" y="638703"/>
                </a:lnTo>
                <a:lnTo>
                  <a:pt x="1039726" y="2028825"/>
                </a:lnTo>
                <a:lnTo>
                  <a:pt x="0" y="0"/>
                </a:lnTo>
                <a:close/>
              </a:path>
            </a:pathLst>
          </a:custGeom>
          <a:solidFill>
            <a:srgbClr val="0F8E91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5" name="椭圆 26"/>
          <p:cNvSpPr>
            <a:extLst>
              <a:ext uri="smNativeData">
                <pr:smNativeData xmlns:pr="pr" val="SMDATA_12_Q9M9VRMAAAAlAAAAZgAAAA0AAAAAkAAAAEgAAACQAAAASAAAAAAAAAABAAAAAAAAAAEAAABQAAAAAAAAAAAA8D8AAAAAAADwPwAAAAAAAOA/AAAAAAAA4D8AAAAAAADgPwAAAAAAAOA/AAAAAAAA4D8AAAAAAADgPwAAAAAAAOA/AAAAAAAA4D8CAAAAjAAAAAEAAAAAAAAACY9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D0iMjkMAAAAEAAAAAAAAAAAAAAAAAAAAAAAAAAeAAAAaAAAAAAAAAAAAAAAAAAAAAAAAAAAAAAAECcAABAnAAAAAAAAAAAAAAAAAAAAAAAAAAAAAAAAAAAAAAAAAAAAABQAAAAAAAAAwMD/AAAAAABkAAAAMgAAAAAAAABkAAAAAAAAAH9/fwAKAAAAHwAAAFQAAAAJj2YA////AQAAAAAAAAAAAAAAAAAAAAAAAAAAAAAAAAAAAAAAAAAARHOeAH9/fwDn5uYDzMzMAMDA/wB/f38AAAAAAAAAAAAAAAAAAAAAAAAAAAAhAAAAGAAAABQAAAAvGQAAZAgAAD0wAAByHwAAAAAAAA=="/>
              </a:ext>
            </a:extLst>
          </p:cNvSpPr>
          <p:nvPr/>
        </p:nvSpPr>
        <p:spPr>
          <a:xfrm>
            <a:off x="4093845" y="1363980"/>
            <a:ext cx="3747770" cy="3747770"/>
          </a:xfrm>
          <a:prstGeom prst="ellipse">
            <a:avLst/>
          </a:prstGeom>
          <a:solidFill>
            <a:srgbClr val="098F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6" name="文本框 2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QAAAAAAAAAAAAAAAAAAAAEAAAAAAAAAPAAAACoAAAAqAAAAZAAAAGQAAAAAAAAAy8vLADwAAAAqAAAAKgAAAGQAAABkAAAAAAAAABcAAAAUAAAAAAAAAAAAAAD/fwAA/38AAAAAAAAJAAAABAAAACJ7OEMMAAAAEAAAAAAAAAAAAAAAAAAAAAAAAAAeAAAAaAAAAAAAAAAAAAAAAAAAAAAAAAAAAAAAECcAABAnAAAAAAAAAAAAAAAAAAAAAAAAAAAAAAAAAAAAAAAAAAAAAFAAAAAAAAAAwMD/AAAAAABkAAAAMgAAAAAAAABkAAAAAAAAAH9/fwAKAAAAHwAAAFQAAABbm9UF////AQAAAAAAAAAAAAAAAAAAAAAAAAAAAAAAAAAAAAAAAAAAAAAAAH9/fwAAAAAAy8vLAMDA/wB/f38AAAAAAAAAAAAAAAAAAAAAAAAAAAAhAAAAGAAAABQAAACiGgAAnQ0AAA4xAABFFwAAAAAAAA=="/>
              </a:ext>
            </a:extLst>
          </p:cNvSpPr>
          <p:nvPr/>
        </p:nvSpPr>
        <p:spPr>
          <a:xfrm>
            <a:off x="4329430" y="2212975"/>
            <a:ext cx="3644900" cy="156972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>
            <a:outerShdw blurRad="50800" dist="37717" dir="2700000" algn="tl">
              <a:srgbClr val="000000">
                <a:alpha val="40000"/>
              </a:srgbClr>
            </a:outerShdw>
          </a:effectLst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en-us" sz="9600">
                <a:solidFill>
                  <a:srgbClr val="FEDC00"/>
                </a:solidFill>
              </a:rPr>
              <a:t>World</a:t>
            </a:r>
            <a:endParaRPr lang="zh-cn" sz="9600">
              <a:solidFill>
                <a:srgbClr val="FEDC00"/>
              </a:solidFill>
            </a:endParaRPr>
          </a:p>
        </p:txBody>
      </p:sp>
      <p:sp>
        <p:nvSpPr>
          <p:cNvPr id="27" name="文本框 28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DwvYTo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AKGwAAKxUAAAYuAADnGQAAAAAAAA=="/>
              </a:ext>
            </a:extLst>
          </p:cNvSpPr>
          <p:nvPr/>
        </p:nvSpPr>
        <p:spPr>
          <a:xfrm>
            <a:off x="4395470" y="3441065"/>
            <a:ext cx="3086100" cy="76962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en-us" sz="4400">
                <a:solidFill>
                  <a:schemeClr val="bg1"/>
                </a:solidFill>
              </a:rPr>
              <a:t>Map</a:t>
            </a:r>
            <a:endParaRPr lang="zh-cn" sz="4400">
              <a:solidFill>
                <a:schemeClr val="bg1"/>
              </a:solidFill>
            </a:endParaRPr>
          </a:p>
        </p:txBody>
      </p:sp>
      <p:sp>
        <p:nvSpPr>
          <p:cNvPr id="28" name="任意多边形 29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FJQcj4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ArLQAAESAAAHwyAACdJAAAAAAAAA=="/>
              </a:ext>
            </a:extLst>
          </p:cNvSpPr>
          <p:nvPr/>
        </p:nvSpPr>
        <p:spPr>
          <a:xfrm>
            <a:off x="7342505" y="5212715"/>
            <a:ext cx="864235" cy="739140"/>
          </a:xfrm>
          <a:custGeom>
            <a:avLst/>
            <a:gdLst/>
            <a:ahLst/>
            <a:cxnLst/>
            <a:rect l="0" t="0" r="864235" b="739140"/>
            <a:pathLst>
              <a:path w="864235" h="739140">
                <a:moveTo>
                  <a:pt x="0" y="425945"/>
                </a:moveTo>
                <a:lnTo>
                  <a:pt x="864235" y="0"/>
                </a:lnTo>
                <a:lnTo>
                  <a:pt x="626256" y="638918"/>
                </a:lnTo>
                <a:lnTo>
                  <a:pt x="150301" y="739140"/>
                </a:lnTo>
                <a:lnTo>
                  <a:pt x="0" y="425945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29" name="任意多边形 30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Ytl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C9hOmwMAAAAEAAAAAAAAAAAAAAAAAAAAAAAAAAeAAAAaAAAAAAAAAAAAAAAAAAAAAAAAAAAAAAAECcAABAnAAAAAAAAAAAAAAAAAAAAAAAAAAAAAAAAAAAAAAAAAAAAABQAAAAAAAAAwMD/AAAAAABkAAAAMgAAAAAAAABkAAAAAAAAAH9/fwAKAAAAHwAAAFQAAAAJi2UA////AQAAAAAAAAAAAAAAAAAAAAAAAAAAAAAAAAAAAAAAAAAARHOeAH9/fwDn5uYDzMzMAMDA/wB/f38AAAAAAAAAAAAAAAAAAAAAAAAAAAAhAAAAGAAAABQAAACMLQAARiEAAPAxAAD4IwAAAAAAAA=="/>
              </a:ext>
            </a:extLst>
          </p:cNvSpPr>
          <p:nvPr/>
        </p:nvSpPr>
        <p:spPr>
          <a:xfrm>
            <a:off x="7404100" y="5408930"/>
            <a:ext cx="713740" cy="438150"/>
          </a:xfrm>
          <a:custGeom>
            <a:avLst/>
            <a:gdLst/>
            <a:ahLst/>
            <a:cxnLst/>
            <a:rect l="0" t="0" r="713740" b="438150"/>
            <a:pathLst>
              <a:path w="713740" h="438150">
                <a:moveTo>
                  <a:pt x="0" y="262890"/>
                </a:moveTo>
                <a:lnTo>
                  <a:pt x="162783" y="363039"/>
                </a:lnTo>
                <a:lnTo>
                  <a:pt x="425740" y="413113"/>
                </a:lnTo>
                <a:lnTo>
                  <a:pt x="713740" y="0"/>
                </a:lnTo>
                <a:lnTo>
                  <a:pt x="488349" y="438150"/>
                </a:lnTo>
                <a:lnTo>
                  <a:pt x="112696" y="400594"/>
                </a:lnTo>
                <a:lnTo>
                  <a:pt x="0" y="262890"/>
                </a:lnTo>
                <a:close/>
              </a:path>
            </a:pathLst>
          </a:custGeom>
          <a:solidFill>
            <a:srgbClr val="098B65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0" name="任意多边形 31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C9hOmw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8KQAAbyUAAEIrAADkJgAAAAAAAA=="/>
              </a:ext>
            </a:extLst>
          </p:cNvSpPr>
          <p:nvPr/>
        </p:nvSpPr>
        <p:spPr>
          <a:xfrm rot="10441974">
            <a:off x="6824980" y="6085205"/>
            <a:ext cx="207010" cy="236855"/>
          </a:xfrm>
          <a:custGeom>
            <a:avLst/>
            <a:gdLst/>
            <a:ahLst/>
            <a:cxnLst/>
            <a:rect l="0" t="0" r="207010" b="236855"/>
            <a:pathLst>
              <a:path w="207010" h="236855">
                <a:moveTo>
                  <a:pt x="0" y="0"/>
                </a:moveTo>
                <a:lnTo>
                  <a:pt x="0" y="236855"/>
                </a:lnTo>
                <a:lnTo>
                  <a:pt x="207010" y="211016"/>
                </a:lnTo>
                <a:lnTo>
                  <a:pt x="0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1" name="任意多边形 32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9rs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GVudD0MAAAAEAAAAAAAAAAAAAAAAAAAAAAAAAAeAAAAaAAAAAAAAAAAAAAAAAAAAAAAAAAAAAAAECcAABAnAAAAAAAAAAAAAAAAAAAAAAAAAAAAAAAAAAAAAAAAAAAAABQAAAAAAAAAwMD/AAAAAABkAAAAMgAAAAAAAABkAAAAAAAAAH9/fwAKAAAAHwAAAFQAAAD2uwAA////AQAAAAAAAAAAAAAAAAAAAAAAAAAAAAAAAAAAAAAAAAAARHOeAH9/fwDn5uYDzMzMAMDA/wB/f38AAAAAAAAAAAAAAAAAAAAAAAAAAAAhAAAAGAAAABQAAAANNgAAgh0AAJg6AACnIQAAAAAAAA=="/>
              </a:ext>
            </a:extLst>
          </p:cNvSpPr>
          <p:nvPr/>
        </p:nvSpPr>
        <p:spPr>
          <a:xfrm rot="18903922">
            <a:off x="8786495" y="4796790"/>
            <a:ext cx="738505" cy="673735"/>
          </a:xfrm>
          <a:custGeom>
            <a:avLst/>
            <a:gdLst/>
            <a:ahLst/>
            <a:cxnLst/>
            <a:rect l="0" t="0" r="738505" b="673735"/>
            <a:pathLst>
              <a:path w="738505" h="673735">
                <a:moveTo>
                  <a:pt x="0" y="0"/>
                </a:moveTo>
                <a:lnTo>
                  <a:pt x="0" y="673735"/>
                </a:lnTo>
                <a:lnTo>
                  <a:pt x="738505" y="600236"/>
                </a:lnTo>
                <a:lnTo>
                  <a:pt x="0" y="0"/>
                </a:lnTo>
                <a:close/>
              </a:path>
            </a:pathLst>
          </a:custGeom>
          <a:solidFill>
            <a:srgbClr val="F6BB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2" name="任意多边形 3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Ytl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GF0aW4MAAAAEAAAAAAAAAAAAAAAAAAAAAAAAAAeAAAAaAAAAAAAAAAAAAAAAAAAAAAAAAAAAAAAECcAABAnAAAAAAAAAAAAAAAAAAAAAAAAAAAAAAAAAAAAAAAAAAAAABQAAAAAAAAAwMD/AAAAAABkAAAAMgAAAAAAAABkAAAAAAAAAH9/fwAKAAAAHwAAAFQAAAAJi2UA////AQAAAAAAAAAAAAAAAAAAAAAAAAAAAAAAAAAAAAAAAAAARHOeAH9/fwDn5uYDzMzMAMDA/wB/f38AAAAAAAAAAAAAAAAAAAAAAAAAAAAhAAAAGAAAABQAAAB5NAAAhB4AAEA4AAAhHwAAAAAAAA=="/>
              </a:ext>
            </a:extLst>
          </p:cNvSpPr>
          <p:nvPr/>
        </p:nvSpPr>
        <p:spPr>
          <a:xfrm>
            <a:off x="8529955" y="4960620"/>
            <a:ext cx="614045" cy="99695"/>
          </a:xfrm>
          <a:custGeom>
            <a:avLst/>
            <a:gdLst/>
            <a:ahLst/>
            <a:cxnLst/>
            <a:rect l="0" t="0" r="614045" b="99695"/>
            <a:pathLst>
              <a:path w="614045" h="99695">
                <a:moveTo>
                  <a:pt x="0" y="0"/>
                </a:moveTo>
                <a:lnTo>
                  <a:pt x="75189" y="99695"/>
                </a:lnTo>
                <a:lnTo>
                  <a:pt x="614045" y="87233"/>
                </a:lnTo>
                <a:lnTo>
                  <a:pt x="0" y="0"/>
                </a:lnTo>
                <a:close/>
              </a:path>
            </a:pathLst>
          </a:custGeom>
          <a:solidFill>
            <a:srgbClr val="098B65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3" name="任意多边形 3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9rs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G4tbHQMAAAAEAAAAAAAAAAAAAAAAAAAAAAAAAAeAAAAaAAAAAAAAAAAAAAAAAAAAAAAAAAAAAAAECcAABAnAAAAAAAAAAAAAAAAAAAAAAAAAAAAAAAAAAAAAAAAAAAAABQAAAAAAAAAwMD/AAAAAABkAAAAMgAAAAAAAABkAAAAAAAAAH9/fwAKAAAAHwAAAFQAAAD2uwAA////AQAAAAAAAAAAAAAAAAAAAAAAAAAAAAAAAAAAAAAAAAAARHOeAH9/fwDn5uYDzMzMAMDA/wB/f38AAAAAAAAAAAAAAAAAAAAAAAAAAAAhAAAAGAAAABQAAADWOAAARREAACs8AADMFAAAAAAAAA=="/>
              </a:ext>
            </a:extLst>
          </p:cNvSpPr>
          <p:nvPr/>
        </p:nvSpPr>
        <p:spPr>
          <a:xfrm rot="18903922">
            <a:off x="9239250" y="2807335"/>
            <a:ext cx="541655" cy="573405"/>
          </a:xfrm>
          <a:custGeom>
            <a:avLst/>
            <a:gdLst/>
            <a:ahLst/>
            <a:cxnLst/>
            <a:rect l="0" t="0" r="541655" b="573405"/>
            <a:pathLst>
              <a:path w="541655" h="573405">
                <a:moveTo>
                  <a:pt x="0" y="0"/>
                </a:moveTo>
                <a:lnTo>
                  <a:pt x="0" y="573405"/>
                </a:lnTo>
                <a:lnTo>
                  <a:pt x="541655" y="510851"/>
                </a:lnTo>
                <a:lnTo>
                  <a:pt x="0" y="0"/>
                </a:lnTo>
                <a:close/>
              </a:path>
            </a:pathLst>
          </a:custGeom>
          <a:solidFill>
            <a:srgbClr val="F6BB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4" name="任意多边形 3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W5vVD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DxhOmUMAAAAEAAAAAAAAAAAAAAAAAAAAAAAAAAeAAAAaAAAAAAAAAAAAAAAAAAAAAAAAAAAAAAAECcAABAnAAAAAAAAAAAAAAAAAAAAAAAAAAAAAAAAAAAAAAAAAAAAABQAAAAAAAAAwMD/AAAAAABkAAAAMgAAAAAAAABkAAAAAAAAAH9/fwAKAAAAHwAAAFQAAABbm9UF////AQAAAAAAAAAAAAAAAAAAAAAAAAAAAAAAAAAAAAAAAAAARHOeAH9/fwDn5uYDzMzMAMDA/wB/f38AAAAAAAAAAAAAAAAAAAAAAAAAAAAhAAAAGAAAABQAAAAaPAAAgBUAAC49AAAKFwAAAAAAAA=="/>
              </a:ext>
            </a:extLst>
          </p:cNvSpPr>
          <p:nvPr/>
        </p:nvSpPr>
        <p:spPr>
          <a:xfrm>
            <a:off x="9770110" y="3495040"/>
            <a:ext cx="175260" cy="250190"/>
          </a:xfrm>
          <a:custGeom>
            <a:avLst/>
            <a:gdLst/>
            <a:ahLst/>
            <a:cxnLst/>
            <a:rect l="0" t="0" r="175260" b="250190"/>
            <a:pathLst>
              <a:path w="175260" h="250190">
                <a:moveTo>
                  <a:pt x="0" y="0"/>
                </a:moveTo>
                <a:lnTo>
                  <a:pt x="175260" y="0"/>
                </a:lnTo>
                <a:lnTo>
                  <a:pt x="175260" y="25019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5" name="任意多边形 36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W5vVD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CB0eXAMAAAAEAAAAAAAAAAAAAAAAAAAAAAAAAAeAAAAaAAAAAAAAAAAAAAAAAAAAAAAAAAAAAAAECcAABAnAAAAAAAAAAAAAAAAAAAAAAAAAAAAAAAAAAAAAAAAAAAAABQAAAAAAAAAwMD/AAAAAABkAAAAMgAAAAAAAABkAAAAAAAAAH9/fwAKAAAAHwAAAFQAAABbm9UF////AQAAAAAAAAAAAAAAAAAAAAAAAAAAAAAAAAAAAAAAAAAARHOeAH9/fwDn5uYDzMzMAMDA/wB/f38AAAAAAAAAAAAAAAAAAAAAAAAAAAAhAAAAGAAAABQAAACeNwAAGA8AAAk6AACXEQAAAAAAAA=="/>
              </a:ext>
            </a:extLst>
          </p:cNvSpPr>
          <p:nvPr/>
        </p:nvSpPr>
        <p:spPr>
          <a:xfrm rot="16200000">
            <a:off x="9034780" y="2459990"/>
            <a:ext cx="405765" cy="393065"/>
          </a:xfrm>
          <a:custGeom>
            <a:avLst/>
            <a:gdLst/>
            <a:ahLst/>
            <a:cxnLst/>
            <a:rect l="0" t="0" r="405765" b="393065"/>
            <a:pathLst>
              <a:path w="405765" h="393065">
                <a:moveTo>
                  <a:pt x="0" y="0"/>
                </a:moveTo>
                <a:lnTo>
                  <a:pt x="405765" y="0"/>
                </a:lnTo>
                <a:lnTo>
                  <a:pt x="405765" y="393065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6" name="椭圆 37"/>
          <p:cNvSpPr>
            <a:extLst>
              <a:ext uri="smNativeData">
                <pr:smNativeData xmlns:pr="pr" val="SMDATA_12_Q9M9VRMAAAAlAAAAZgAAAA0AAAAAkAAAAEgAAACQAAAASAAAAAAAAAABAAAAAAAAAAEAAABQAAAAAAAAAAAA8D8AAAAAAADw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BAAAAAAAAAP///wAYAQ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fAAAAAAAAABQAAAAAAAAAwMD/AAAAAABkAAAAMgAAAAAAAABkAAAAAAAAAH9/fwAKAAAAHwAAAFQAAABbm9UF////AQAAAAAAAAAAAAAAAAAAAAAAAAAAAAAAAAAAAAAAAAAA////AH9/fwDn5uYDzMzMAMDA/wB/f38AAAAAAAAAAAAAAAAAAAAAAAAAAAAhAAAAGAAAABQAAAC6FwAAIgcAAJQxAAD8IAAAAAAAAA=="/>
              </a:ext>
            </a:extLst>
          </p:cNvSpPr>
          <p:nvPr/>
        </p:nvSpPr>
        <p:spPr>
          <a:xfrm>
            <a:off x="3856990" y="1159510"/>
            <a:ext cx="4202430" cy="4202430"/>
          </a:xfrm>
          <a:prstGeom prst="ellipse">
            <a:avLst/>
          </a:prstGeom>
          <a:noFill/>
          <a:ln w="177800" cap="flat" cmpd="sng" algn="ctr">
            <a:solidFill>
              <a:srgbClr val="FFFFFF">
                <a:alpha val="69000"/>
              </a:srgb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No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82gAA////AQAAAAAAAAAAAAAAAAAAAAAAAAAAAAAAAAAAAAAAAAAARHOeAH9/fwDn5uYDzMzMAMDA/wB/f38AAAAAAAAAAAAAAAAAAAAAAAAAAAAhAAAAGAAAABQAAACGNQAAdBQAALo+AACqIQAAAAAAAA=="/>
              </a:ext>
            </a:extLst>
          </p:cNvSpPr>
          <p:nvPr/>
        </p:nvSpPr>
        <p:spPr>
          <a:xfrm>
            <a:off x="8700770" y="3324860"/>
            <a:ext cx="1496060" cy="2147570"/>
          </a:xfrm>
          <a:custGeom>
            <a:avLst/>
            <a:gdLst/>
            <a:ahLst/>
            <a:cxnLst/>
            <a:rect l="0" t="0" r="1496060" b="2147570"/>
            <a:pathLst>
              <a:path w="1496060" h="2147570">
                <a:moveTo>
                  <a:pt x="1496060" y="0"/>
                </a:moveTo>
                <a:lnTo>
                  <a:pt x="0" y="2147570"/>
                </a:lnTo>
                <a:lnTo>
                  <a:pt x="55409" y="443369"/>
                </a:lnTo>
                <a:lnTo>
                  <a:pt x="1496060" y="0"/>
                </a:lnTo>
                <a:close/>
              </a:path>
            </a:pathLst>
          </a:custGeom>
          <a:solidFill>
            <a:srgbClr val="FCDA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////AQAAAAAAAAAAAAAAAAAAAAAAAAAAAAAAAAAAAAAAAAAARHOeAH9/fwDn5uYDzMzMAMDA/wB/f38AAAAAAAAAAAAAAAAAAAAAAAAAAAAhAAAAGAAAABQAAADSNQAASQcAAHtEAABVGAAAAAAAAA=="/>
              </a:ext>
            </a:extLst>
          </p:cNvSpPr>
          <p:nvPr/>
        </p:nvSpPr>
        <p:spPr>
          <a:xfrm>
            <a:off x="8749030" y="1184275"/>
            <a:ext cx="2383155" cy="2771140"/>
          </a:xfrm>
          <a:custGeom>
            <a:avLst/>
            <a:gdLst/>
            <a:ahLst/>
            <a:cxnLst/>
            <a:rect l="0" t="0" r="2383155" b="2771140"/>
            <a:pathLst>
              <a:path w="2383155" h="2771140">
                <a:moveTo>
                  <a:pt x="0" y="2771140"/>
                </a:moveTo>
                <a:lnTo>
                  <a:pt x="2383155" y="1745819"/>
                </a:lnTo>
                <a:lnTo>
                  <a:pt x="692777" y="0"/>
                </a:lnTo>
                <a:lnTo>
                  <a:pt x="13855" y="1704251"/>
                </a:lnTo>
                <a:lnTo>
                  <a:pt x="0" y="277114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B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////AQAAAAAAAAAAAAAAAAAAAAAAAAAAAAAAAAAAAAAAAAAARHOeAH9/fwDn5uYDzMzMAMDA/wB/f38AAAAAAAAAAAAAAAAAAAAAAAAAAAAhAAAAGAAAABQAAADoNQAA2fz//w9IAAAREgAAAAAAAA=="/>
              </a:ext>
            </a:extLst>
          </p:cNvSpPr>
          <p:nvPr/>
        </p:nvSpPr>
        <p:spPr>
          <a:xfrm>
            <a:off x="8763000" y="-512445"/>
            <a:ext cx="2950845" cy="3449320"/>
          </a:xfrm>
          <a:custGeom>
            <a:avLst/>
            <a:gdLst/>
            <a:ahLst/>
            <a:cxnLst/>
            <a:rect l="0" t="0" r="2950845" b="3449320"/>
            <a:pathLst>
              <a:path w="2950845" h="3449320">
                <a:moveTo>
                  <a:pt x="277074" y="2397292"/>
                </a:moveTo>
                <a:lnTo>
                  <a:pt x="0" y="3449320"/>
                </a:lnTo>
                <a:lnTo>
                  <a:pt x="0" y="0"/>
                </a:lnTo>
                <a:lnTo>
                  <a:pt x="1129509" y="82783"/>
                </a:lnTo>
                <a:lnTo>
                  <a:pt x="762418" y="124176"/>
                </a:lnTo>
                <a:lnTo>
                  <a:pt x="277074" y="2397292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solidFill>
              <a:srgbClr val="44739E"/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6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BtLQAAEP///4ZEAAAREgAAAAAAAA=="/>
              </a:ext>
            </a:extLst>
          </p:cNvSpPr>
          <p:nvPr/>
        </p:nvSpPr>
        <p:spPr>
          <a:xfrm>
            <a:off x="7384415" y="-152400"/>
            <a:ext cx="3754755" cy="3089275"/>
          </a:xfrm>
          <a:custGeom>
            <a:avLst/>
            <a:gdLst/>
            <a:ahLst/>
            <a:cxnLst/>
            <a:rect l="0" t="0" r="3754755" b="3089275"/>
            <a:pathLst>
              <a:path w="3754755" h="3089275">
                <a:moveTo>
                  <a:pt x="0" y="138532"/>
                </a:moveTo>
                <a:lnTo>
                  <a:pt x="3754755" y="138532"/>
                </a:lnTo>
                <a:lnTo>
                  <a:pt x="3075851" y="0"/>
                </a:lnTo>
                <a:lnTo>
                  <a:pt x="0" y="138532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任意多边形 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////AQAAAAAAAAAAAAAAAAAAAAAAAAAAAAAAAAAAAAAAAAAARHOeAH9/fwDn5uYDzMzMAMDA/wB/f38AAAAAAAAAAAAAAAAAAAAAAAAAAAAhAAAAGAAAABQAAAAQLAAAsBMAAPYuAADHFwAAAAAAAA=="/>
              </a:ext>
            </a:extLst>
          </p:cNvSpPr>
          <p:nvPr/>
        </p:nvSpPr>
        <p:spPr>
          <a:xfrm>
            <a:off x="7162800" y="3200400"/>
            <a:ext cx="471170" cy="664845"/>
          </a:xfrm>
          <a:custGeom>
            <a:avLst/>
            <a:gdLst/>
            <a:ahLst/>
            <a:cxnLst/>
            <a:rect l="0" t="0" r="471170" b="664845"/>
            <a:pathLst>
              <a:path w="471170" h="664845">
                <a:moveTo>
                  <a:pt x="0" y="0"/>
                </a:moveTo>
                <a:lnTo>
                  <a:pt x="471170" y="457081"/>
                </a:lnTo>
                <a:lnTo>
                  <a:pt x="110863" y="664845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7" name="任意多边形 8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sl4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CyXgA////AQAAAAAAAAAAAAAAAAAAAAAAAAAAAAAAAAAAAAAAAAAARHOeAH9/fwDn5uYDzMzMAMDA/wB/f38AAAAAAAAAAAAAAAAAAAAAAAAAAAAhAAAAGAAAABQAAAB/IQAAvRkAADkkAAC/HQAAAAAAAA=="/>
              </a:ext>
            </a:extLst>
          </p:cNvSpPr>
          <p:nvPr/>
        </p:nvSpPr>
        <p:spPr>
          <a:xfrm>
            <a:off x="5445125" y="4184015"/>
            <a:ext cx="443230" cy="651510"/>
          </a:xfrm>
          <a:custGeom>
            <a:avLst/>
            <a:gdLst/>
            <a:ahLst/>
            <a:cxnLst/>
            <a:rect l="0" t="0" r="443230" b="651510"/>
            <a:pathLst>
              <a:path w="443230" h="651510">
                <a:moveTo>
                  <a:pt x="277019" y="0"/>
                </a:moveTo>
                <a:lnTo>
                  <a:pt x="443230" y="512890"/>
                </a:lnTo>
                <a:lnTo>
                  <a:pt x="0" y="651510"/>
                </a:lnTo>
                <a:lnTo>
                  <a:pt x="277019" y="0"/>
                </a:lnTo>
                <a:close/>
              </a:path>
            </a:pathLst>
          </a:custGeom>
          <a:solidFill>
            <a:srgbClr val="02C978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8" name="任意多边形 9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CWBwAAyh8AACANAAD9JAAAAAAAAA=="/>
              </a:ext>
            </a:extLst>
          </p:cNvSpPr>
          <p:nvPr/>
        </p:nvSpPr>
        <p:spPr>
          <a:xfrm>
            <a:off x="1233170" y="5167630"/>
            <a:ext cx="900430" cy="845185"/>
          </a:xfrm>
          <a:custGeom>
            <a:avLst/>
            <a:gdLst/>
            <a:ahLst/>
            <a:cxnLst/>
            <a:rect l="0" t="0" r="900430" b="845185"/>
            <a:pathLst>
              <a:path w="900430" h="845185">
                <a:moveTo>
                  <a:pt x="0" y="0"/>
                </a:moveTo>
                <a:lnTo>
                  <a:pt x="235497" y="845185"/>
                </a:lnTo>
                <a:lnTo>
                  <a:pt x="900430" y="526508"/>
                </a:lnTo>
                <a:lnTo>
                  <a:pt x="0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9" name="文本框 10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AjBgAAAgYAAHAXAAAmDgAAAAAAAA=="/>
              </a:ext>
            </a:extLst>
          </p:cNvSpPr>
          <p:nvPr/>
        </p:nvSpPr>
        <p:spPr>
          <a:xfrm>
            <a:off x="997585" y="976630"/>
            <a:ext cx="2812415" cy="132334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en-us" sz="8000" b="1">
                <a:solidFill>
                  <a:srgbClr val="096445"/>
                </a:solidFill>
                <a:latin typeface="Kozuka Gothic Pr6N L" pitchFamily="0" charset="0"/>
                <a:ea typeface="Kozuka Gothic Pr6N L" pitchFamily="0" charset="0"/>
                <a:cs typeface="Calibri" pitchFamily="2" charset="0"/>
              </a:rPr>
              <a:t>2015</a:t>
            </a:r>
            <a:endParaRPr lang="en-us" sz="8000" b="1">
              <a:solidFill>
                <a:srgbClr val="096445"/>
              </a:solidFill>
              <a:latin typeface="Kozuka Gothic Pr6N L" pitchFamily="0" charset="0"/>
              <a:ea typeface="Kozuka Gothic Pr6N L" pitchFamily="0" charset="0"/>
              <a:cs typeface="Calibri" pitchFamily="2" charset="0"/>
            </a:endParaRPr>
          </a:p>
        </p:txBody>
      </p:sp>
      <p:sp>
        <p:nvSpPr>
          <p:cNvPr id="10" name="文本框 11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bFgAA5QYAADsrAADDDAAAAAAAAA=="/>
              </a:ext>
            </a:extLst>
          </p:cNvSpPr>
          <p:nvPr/>
        </p:nvSpPr>
        <p:spPr>
          <a:xfrm>
            <a:off x="3674745" y="1120775"/>
            <a:ext cx="3352800" cy="9537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世界地图小集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  <a:p>
            <a:pPr marL="0" marR="0" indent="0" algn="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en-us" sz="16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Art by Richasy Zhang</a:t>
            </a:r>
            <a:endParaRPr lang="zh-cn" sz="16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11" name="文本框 12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yCQAAdg8AALofAAC8EQAAAAAAAA=="/>
              </a:ext>
            </a:extLst>
          </p:cNvSpPr>
          <p:nvPr/>
        </p:nvSpPr>
        <p:spPr>
          <a:xfrm>
            <a:off x="1576070" y="2513330"/>
            <a:ext cx="3581400" cy="3695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>
                <a:solidFill>
                  <a:srgbClr val="595959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世界地图</a:t>
            </a:r>
            <a:endParaRPr lang="zh-cn">
              <a:solidFill>
                <a:srgbClr val="595959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12" name="文本框 13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yCQAAixIAALofAADRFAAAAAAAAA=="/>
              </a:ext>
            </a:extLst>
          </p:cNvSpPr>
          <p:nvPr/>
        </p:nvSpPr>
        <p:spPr>
          <a:xfrm>
            <a:off x="1576070" y="3014345"/>
            <a:ext cx="3581400" cy="3695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>
                <a:solidFill>
                  <a:srgbClr val="595959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中国地图</a:t>
            </a:r>
            <a:endParaRPr lang="zh-cn">
              <a:solidFill>
                <a:srgbClr val="595959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13" name="文本框 14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yCQAAfhUAALofAADEFwAAAAAAAA=="/>
              </a:ext>
            </a:extLst>
          </p:cNvSpPr>
          <p:nvPr/>
        </p:nvSpPr>
        <p:spPr>
          <a:xfrm>
            <a:off x="1576070" y="3493770"/>
            <a:ext cx="3581400" cy="3695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>
                <a:solidFill>
                  <a:srgbClr val="595959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美国地图</a:t>
            </a:r>
            <a:endParaRPr lang="zh-cn">
              <a:solidFill>
                <a:srgbClr val="595959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14" name="文本框 18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yCQAAVRgAALofAACbGgAAAAAAAA=="/>
              </a:ext>
            </a:extLst>
          </p:cNvSpPr>
          <p:nvPr/>
        </p:nvSpPr>
        <p:spPr>
          <a:xfrm>
            <a:off x="1576070" y="3955415"/>
            <a:ext cx="3581400" cy="369570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>
                <a:solidFill>
                  <a:srgbClr val="595959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俄罗斯地图</a:t>
            </a:r>
            <a:endParaRPr lang="zh-cn">
              <a:solidFill>
                <a:srgbClr val="595959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1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cBgAA9w8AAHAIAABfEQAAAAAAAA=="/>
              </a:ext>
            </a:extLst>
          </p:cNvSpPr>
          <p:nvPr/>
        </p:nvSpPr>
        <p:spPr>
          <a:xfrm>
            <a:off x="1115060" y="2595245"/>
            <a:ext cx="256540" cy="228600"/>
          </a:xfrm>
          <a:custGeom>
            <a:avLst/>
            <a:gdLst/>
            <a:ahLst/>
            <a:cxnLst/>
            <a:rect l="0" t="0" r="256540" b="228600"/>
            <a:pathLst>
              <a:path w="256540" h="228600">
                <a:moveTo>
                  <a:pt x="0" y="94785"/>
                </a:moveTo>
                <a:lnTo>
                  <a:pt x="256540" y="0"/>
                </a:lnTo>
                <a:lnTo>
                  <a:pt x="128270" y="228600"/>
                </a:lnTo>
                <a:lnTo>
                  <a:pt x="128270" y="133815"/>
                </a:lnTo>
                <a:lnTo>
                  <a:pt x="0" y="94785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6" name="任意多边形 16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cBgAA+hIAAHAIAABiFAAAAAAAAA=="/>
              </a:ext>
            </a:extLst>
          </p:cNvSpPr>
          <p:nvPr/>
        </p:nvSpPr>
        <p:spPr>
          <a:xfrm>
            <a:off x="1115060" y="3084830"/>
            <a:ext cx="256540" cy="228600"/>
          </a:xfrm>
          <a:custGeom>
            <a:avLst/>
            <a:gdLst/>
            <a:ahLst/>
            <a:cxnLst/>
            <a:rect l="0" t="0" r="256540" b="228600"/>
            <a:pathLst>
              <a:path w="256540" h="228600">
                <a:moveTo>
                  <a:pt x="0" y="94785"/>
                </a:moveTo>
                <a:lnTo>
                  <a:pt x="256540" y="0"/>
                </a:lnTo>
                <a:lnTo>
                  <a:pt x="128270" y="228600"/>
                </a:lnTo>
                <a:lnTo>
                  <a:pt x="128270" y="133815"/>
                </a:lnTo>
                <a:lnTo>
                  <a:pt x="0" y="94785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7" name="任意多边形 1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cBgAA9hUAAHAIAABeFwAAAAAAAA=="/>
              </a:ext>
            </a:extLst>
          </p:cNvSpPr>
          <p:nvPr/>
        </p:nvSpPr>
        <p:spPr>
          <a:xfrm>
            <a:off x="1115060" y="3569970"/>
            <a:ext cx="256540" cy="228600"/>
          </a:xfrm>
          <a:custGeom>
            <a:avLst/>
            <a:gdLst/>
            <a:ahLst/>
            <a:cxnLst/>
            <a:rect l="0" t="0" r="256540" b="228600"/>
            <a:pathLst>
              <a:path w="256540" h="228600">
                <a:moveTo>
                  <a:pt x="0" y="94785"/>
                </a:moveTo>
                <a:lnTo>
                  <a:pt x="256540" y="0"/>
                </a:lnTo>
                <a:lnTo>
                  <a:pt x="128270" y="228600"/>
                </a:lnTo>
                <a:lnTo>
                  <a:pt x="128270" y="133815"/>
                </a:lnTo>
                <a:lnTo>
                  <a:pt x="0" y="94785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8" name="任意多边形 19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cBgAA8RgAAHAIAABYGgAAAAAAAA=="/>
              </a:ext>
            </a:extLst>
          </p:cNvSpPr>
          <p:nvPr/>
        </p:nvSpPr>
        <p:spPr>
          <a:xfrm>
            <a:off x="1115060" y="4054475"/>
            <a:ext cx="256540" cy="227965"/>
          </a:xfrm>
          <a:custGeom>
            <a:avLst/>
            <a:gdLst/>
            <a:ahLst/>
            <a:cxnLst/>
            <a:rect l="0" t="0" r="256540" b="227965"/>
            <a:pathLst>
              <a:path w="256540" h="227965">
                <a:moveTo>
                  <a:pt x="0" y="94522"/>
                </a:moveTo>
                <a:lnTo>
                  <a:pt x="256540" y="0"/>
                </a:lnTo>
                <a:lnTo>
                  <a:pt x="128270" y="227965"/>
                </a:lnTo>
                <a:lnTo>
                  <a:pt x="128270" y="133442"/>
                </a:lnTo>
                <a:lnTo>
                  <a:pt x="0" y="94522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19" name="文本框 21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CyCQAAUBsAALofAACVHQAAAAAAAA=="/>
              </a:ext>
            </a:extLst>
          </p:cNvSpPr>
          <p:nvPr/>
        </p:nvSpPr>
        <p:spPr>
          <a:xfrm>
            <a:off x="1576070" y="4439920"/>
            <a:ext cx="3581400" cy="36893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>
                <a:solidFill>
                  <a:srgbClr val="595959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日本地图</a:t>
            </a:r>
            <a:endParaRPr lang="zh-cn">
              <a:solidFill>
                <a:srgbClr val="595959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20" name="任意多边形 22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DcBgAA8BsAAHAIAABYHQAAAAAAAA=="/>
              </a:ext>
            </a:extLst>
          </p:cNvSpPr>
          <p:nvPr/>
        </p:nvSpPr>
        <p:spPr>
          <a:xfrm>
            <a:off x="1115060" y="4541520"/>
            <a:ext cx="256540" cy="228600"/>
          </a:xfrm>
          <a:custGeom>
            <a:avLst/>
            <a:gdLst/>
            <a:ahLst/>
            <a:cxnLst/>
            <a:rect l="0" t="0" r="256540" b="228600"/>
            <a:pathLst>
              <a:path w="256540" h="228600">
                <a:moveTo>
                  <a:pt x="0" y="94785"/>
                </a:moveTo>
                <a:lnTo>
                  <a:pt x="256540" y="0"/>
                </a:lnTo>
                <a:lnTo>
                  <a:pt x="128270" y="228600"/>
                </a:lnTo>
                <a:lnTo>
                  <a:pt x="128270" y="133815"/>
                </a:lnTo>
                <a:lnTo>
                  <a:pt x="0" y="94785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A5PwAAMAEAAGJHAABXBgAAAAAAAA=="/>
              </a:ext>
            </a:extLst>
          </p:cNvSpPr>
          <p:nvPr/>
        </p:nvSpPr>
        <p:spPr>
          <a:xfrm>
            <a:off x="10277475" y="193040"/>
            <a:ext cx="1326515" cy="837565"/>
          </a:xfrm>
          <a:custGeom>
            <a:avLst/>
            <a:gdLst/>
            <a:ahLst/>
            <a:cxnLst/>
            <a:rect l="0" t="0" r="1326515" b="837565"/>
            <a:pathLst>
              <a:path w="1326515" h="837565">
                <a:moveTo>
                  <a:pt x="0" y="0"/>
                </a:moveTo>
                <a:lnTo>
                  <a:pt x="77272" y="631395"/>
                </a:lnTo>
                <a:lnTo>
                  <a:pt x="1081817" y="837565"/>
                </a:lnTo>
                <a:lnTo>
                  <a:pt x="1326515" y="103084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aJwAAK////wJNAAA1AwAAAAAAAA=="/>
              </a:ext>
            </a:extLst>
          </p:cNvSpPr>
          <p:nvPr/>
        </p:nvSpPr>
        <p:spPr>
          <a:xfrm>
            <a:off x="6478270" y="-135255"/>
            <a:ext cx="6040120" cy="656590"/>
          </a:xfrm>
          <a:custGeom>
            <a:avLst/>
            <a:gdLst/>
            <a:ahLst/>
            <a:cxnLst/>
            <a:rect l="0" t="0" r="6040120" b="656590"/>
            <a:pathLst>
              <a:path w="6040120" h="656590">
                <a:moveTo>
                  <a:pt x="0" y="102994"/>
                </a:moveTo>
                <a:lnTo>
                  <a:pt x="6040120" y="656590"/>
                </a:lnTo>
                <a:lnTo>
                  <a:pt x="5924211" y="0"/>
                </a:lnTo>
                <a:lnTo>
                  <a:pt x="0" y="102994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HPwAAEgUAAOBFAABpCwAAAAAAAA=="/>
              </a:ext>
            </a:extLst>
          </p:cNvSpPr>
          <p:nvPr/>
        </p:nvSpPr>
        <p:spPr>
          <a:xfrm>
            <a:off x="10367645" y="824230"/>
            <a:ext cx="991235" cy="1030605"/>
          </a:xfrm>
          <a:custGeom>
            <a:avLst/>
            <a:gdLst/>
            <a:ahLst/>
            <a:cxnLst/>
            <a:rect l="0" t="0" r="991235" b="1030605"/>
            <a:pathLst>
              <a:path w="991235" h="1030605">
                <a:moveTo>
                  <a:pt x="0" y="0"/>
                </a:moveTo>
                <a:lnTo>
                  <a:pt x="746645" y="1030605"/>
                </a:lnTo>
                <a:lnTo>
                  <a:pt x="991235" y="180355"/>
                </a:lnTo>
                <a:lnTo>
                  <a:pt x="0" y="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AAAAAQAAAAAAAAAAAAAAAAAAAAAAAAAAAAAAAAAAAAAAAAAARHOeAH9/fwAAAAADzMzMAMDA/wB/f38AAAAAAAAAAAAAAAAAAAAAAAAAAAAhAAAAGAAAABQAAAATQgAA0AYAAONIAACyEgAAAAAAAA=="/>
              </a:ext>
            </a:extLst>
          </p:cNvSpPr>
          <p:nvPr/>
        </p:nvSpPr>
        <p:spPr>
          <a:xfrm>
            <a:off x="10741025" y="1107440"/>
            <a:ext cx="1107440" cy="1931670"/>
          </a:xfrm>
          <a:custGeom>
            <a:avLst/>
            <a:gdLst/>
            <a:ahLst/>
            <a:cxnLst/>
            <a:rect l="0" t="0" r="1107440" b="1931670"/>
            <a:pathLst>
              <a:path w="1107440" h="1931670">
                <a:moveTo>
                  <a:pt x="579475" y="0"/>
                </a:moveTo>
                <a:lnTo>
                  <a:pt x="1107440" y="772668"/>
                </a:lnTo>
                <a:lnTo>
                  <a:pt x="0" y="1931670"/>
                </a:lnTo>
                <a:lnTo>
                  <a:pt x="579475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文本框 1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DiAwAAUwUAANonAACuCQAAAAAAAA=="/>
              </a:ext>
            </a:extLst>
          </p:cNvSpPr>
          <p:nvPr/>
        </p:nvSpPr>
        <p:spPr>
          <a:xfrm>
            <a:off x="631190" y="865505"/>
            <a:ext cx="5847080" cy="7080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世界地图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7" name="任意多边形 21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BvCQAAaQsAAEE5AAByJQAAAAAAAA=="/>
              </a:ext>
            </a:extLst>
          </p:cNvSpPr>
          <p:nvPr/>
        </p:nvSpPr>
        <p:spPr>
          <a:xfrm>
            <a:off x="1533525" y="1854835"/>
            <a:ext cx="7773670" cy="4232275"/>
          </a:xfrm>
          <a:custGeom>
            <a:avLst/>
            <a:gdLst/>
            <a:ahLst/>
            <a:cxnLst/>
            <a:rect l="0" t="0" r="7773670" b="4232275"/>
            <a:pathLst>
              <a:path w="7773670" h="4232275">
                <a:moveTo>
                  <a:pt x="7407085" y="3749162"/>
                </a:moveTo>
                <a:lnTo>
                  <a:pt x="7467133" y="3796780"/>
                </a:lnTo>
                <a:lnTo>
                  <a:pt x="7419093" y="3850352"/>
                </a:lnTo>
                <a:lnTo>
                  <a:pt x="7371055" y="3939638"/>
                </a:lnTo>
                <a:lnTo>
                  <a:pt x="7268972" y="3915828"/>
                </a:lnTo>
                <a:lnTo>
                  <a:pt x="7286987" y="3892019"/>
                </a:lnTo>
                <a:lnTo>
                  <a:pt x="7377060" y="3808685"/>
                </a:lnTo>
                <a:lnTo>
                  <a:pt x="6884662" y="3731304"/>
                </a:lnTo>
                <a:lnTo>
                  <a:pt x="6926696" y="3731304"/>
                </a:lnTo>
                <a:lnTo>
                  <a:pt x="6926696" y="3820590"/>
                </a:lnTo>
                <a:lnTo>
                  <a:pt x="6860642" y="3868210"/>
                </a:lnTo>
                <a:lnTo>
                  <a:pt x="6818609" y="3749162"/>
                </a:lnTo>
                <a:lnTo>
                  <a:pt x="6878658" y="3778924"/>
                </a:lnTo>
                <a:lnTo>
                  <a:pt x="7419093" y="3582495"/>
                </a:lnTo>
                <a:lnTo>
                  <a:pt x="7497157" y="3660559"/>
                </a:lnTo>
                <a:lnTo>
                  <a:pt x="7539191" y="3642018"/>
                </a:lnTo>
                <a:lnTo>
                  <a:pt x="7575220" y="3671781"/>
                </a:lnTo>
                <a:lnTo>
                  <a:pt x="7533186" y="3701543"/>
                </a:lnTo>
                <a:lnTo>
                  <a:pt x="7521176" y="3725352"/>
                </a:lnTo>
                <a:lnTo>
                  <a:pt x="7455123" y="3743209"/>
                </a:lnTo>
                <a:lnTo>
                  <a:pt x="7461128" y="3677733"/>
                </a:lnTo>
                <a:lnTo>
                  <a:pt x="4806983" y="3064637"/>
                </a:lnTo>
                <a:lnTo>
                  <a:pt x="4824998" y="3088447"/>
                </a:lnTo>
                <a:lnTo>
                  <a:pt x="4837007" y="3130114"/>
                </a:lnTo>
                <a:lnTo>
                  <a:pt x="4812988" y="3219400"/>
                </a:lnTo>
                <a:lnTo>
                  <a:pt x="4776958" y="3356305"/>
                </a:lnTo>
                <a:lnTo>
                  <a:pt x="4716910" y="3392018"/>
                </a:lnTo>
                <a:lnTo>
                  <a:pt x="4674877" y="3344400"/>
                </a:lnTo>
                <a:lnTo>
                  <a:pt x="4680881" y="3326542"/>
                </a:lnTo>
                <a:lnTo>
                  <a:pt x="4668871" y="3302734"/>
                </a:lnTo>
                <a:lnTo>
                  <a:pt x="4698896" y="3249161"/>
                </a:lnTo>
                <a:lnTo>
                  <a:pt x="4704901" y="3237257"/>
                </a:lnTo>
                <a:lnTo>
                  <a:pt x="4680881" y="3195590"/>
                </a:lnTo>
                <a:lnTo>
                  <a:pt x="4710905" y="3159876"/>
                </a:lnTo>
                <a:lnTo>
                  <a:pt x="4758944" y="3124162"/>
                </a:lnTo>
                <a:lnTo>
                  <a:pt x="4794974" y="3070590"/>
                </a:lnTo>
                <a:lnTo>
                  <a:pt x="6656478" y="2939638"/>
                </a:lnTo>
                <a:lnTo>
                  <a:pt x="6674492" y="2957652"/>
                </a:lnTo>
                <a:lnTo>
                  <a:pt x="6662482" y="3028924"/>
                </a:lnTo>
                <a:lnTo>
                  <a:pt x="6740545" y="3088447"/>
                </a:lnTo>
                <a:lnTo>
                  <a:pt x="6764565" y="2981304"/>
                </a:lnTo>
                <a:lnTo>
                  <a:pt x="6794589" y="2951280"/>
                </a:lnTo>
                <a:lnTo>
                  <a:pt x="6824613" y="3011066"/>
                </a:lnTo>
                <a:lnTo>
                  <a:pt x="6860642" y="3017019"/>
                </a:lnTo>
                <a:lnTo>
                  <a:pt x="6884662" y="3124162"/>
                </a:lnTo>
                <a:lnTo>
                  <a:pt x="6944711" y="3195590"/>
                </a:lnTo>
                <a:lnTo>
                  <a:pt x="7010764" y="3284876"/>
                </a:lnTo>
                <a:lnTo>
                  <a:pt x="7040788" y="3397971"/>
                </a:lnTo>
                <a:lnTo>
                  <a:pt x="6998755" y="3469399"/>
                </a:lnTo>
                <a:lnTo>
                  <a:pt x="6974735" y="3522971"/>
                </a:lnTo>
                <a:lnTo>
                  <a:pt x="6950715" y="3552734"/>
                </a:lnTo>
                <a:lnTo>
                  <a:pt x="6926696" y="3612257"/>
                </a:lnTo>
                <a:lnTo>
                  <a:pt x="6866648" y="3647971"/>
                </a:lnTo>
                <a:lnTo>
                  <a:pt x="6842628" y="3642018"/>
                </a:lnTo>
                <a:lnTo>
                  <a:pt x="6848633" y="3618210"/>
                </a:lnTo>
                <a:lnTo>
                  <a:pt x="6794589" y="3653923"/>
                </a:lnTo>
                <a:lnTo>
                  <a:pt x="6776575" y="3642018"/>
                </a:lnTo>
                <a:lnTo>
                  <a:pt x="6728536" y="3606305"/>
                </a:lnTo>
                <a:lnTo>
                  <a:pt x="6722531" y="3594400"/>
                </a:lnTo>
                <a:lnTo>
                  <a:pt x="6734541" y="3582390"/>
                </a:lnTo>
                <a:lnTo>
                  <a:pt x="6716526" y="3576542"/>
                </a:lnTo>
                <a:lnTo>
                  <a:pt x="6698512" y="3558528"/>
                </a:lnTo>
                <a:lnTo>
                  <a:pt x="6650472" y="3558528"/>
                </a:lnTo>
                <a:lnTo>
                  <a:pt x="6620449" y="3540829"/>
                </a:lnTo>
                <a:lnTo>
                  <a:pt x="6608439" y="3534876"/>
                </a:lnTo>
                <a:lnTo>
                  <a:pt x="6626453" y="3516862"/>
                </a:lnTo>
                <a:lnTo>
                  <a:pt x="6614444" y="3493209"/>
                </a:lnTo>
                <a:lnTo>
                  <a:pt x="6584419" y="3475352"/>
                </a:lnTo>
                <a:lnTo>
                  <a:pt x="6562266" y="3472216"/>
                </a:lnTo>
                <a:lnTo>
                  <a:pt x="6572409" y="3469399"/>
                </a:lnTo>
                <a:lnTo>
                  <a:pt x="6542385" y="3469399"/>
                </a:lnTo>
                <a:lnTo>
                  <a:pt x="6524371" y="3469399"/>
                </a:lnTo>
                <a:lnTo>
                  <a:pt x="6542385" y="3463446"/>
                </a:lnTo>
                <a:lnTo>
                  <a:pt x="6500352" y="3469399"/>
                </a:lnTo>
                <a:lnTo>
                  <a:pt x="6524371" y="3469399"/>
                </a:lnTo>
                <a:lnTo>
                  <a:pt x="6506356" y="3475352"/>
                </a:lnTo>
                <a:lnTo>
                  <a:pt x="6542385" y="3469399"/>
                </a:lnTo>
                <a:lnTo>
                  <a:pt x="6562266" y="3472216"/>
                </a:lnTo>
                <a:lnTo>
                  <a:pt x="6272168" y="3552734"/>
                </a:lnTo>
                <a:lnTo>
                  <a:pt x="6200109" y="3522971"/>
                </a:lnTo>
                <a:lnTo>
                  <a:pt x="6194104" y="3505114"/>
                </a:lnTo>
                <a:lnTo>
                  <a:pt x="6212118" y="3481304"/>
                </a:lnTo>
                <a:lnTo>
                  <a:pt x="6218124" y="3457495"/>
                </a:lnTo>
                <a:lnTo>
                  <a:pt x="6176089" y="3427733"/>
                </a:lnTo>
                <a:lnTo>
                  <a:pt x="6200109" y="3403713"/>
                </a:lnTo>
                <a:lnTo>
                  <a:pt x="6140061" y="3296781"/>
                </a:lnTo>
                <a:lnTo>
                  <a:pt x="6164079" y="3290829"/>
                </a:lnTo>
                <a:lnTo>
                  <a:pt x="6182095" y="3314637"/>
                </a:lnTo>
                <a:lnTo>
                  <a:pt x="6152071" y="3255114"/>
                </a:lnTo>
                <a:lnTo>
                  <a:pt x="6182095" y="3183685"/>
                </a:lnTo>
                <a:lnTo>
                  <a:pt x="6314201" y="3147971"/>
                </a:lnTo>
                <a:lnTo>
                  <a:pt x="6344225" y="3100352"/>
                </a:lnTo>
                <a:lnTo>
                  <a:pt x="6362239" y="3064637"/>
                </a:lnTo>
                <a:lnTo>
                  <a:pt x="6386259" y="3070590"/>
                </a:lnTo>
                <a:lnTo>
                  <a:pt x="6446308" y="3010541"/>
                </a:lnTo>
                <a:lnTo>
                  <a:pt x="6518366" y="3040829"/>
                </a:lnTo>
                <a:lnTo>
                  <a:pt x="6506356" y="3022971"/>
                </a:lnTo>
                <a:lnTo>
                  <a:pt x="6524371" y="2987256"/>
                </a:lnTo>
                <a:lnTo>
                  <a:pt x="6560399" y="2975353"/>
                </a:lnTo>
                <a:lnTo>
                  <a:pt x="6506356" y="2963448"/>
                </a:lnTo>
                <a:lnTo>
                  <a:pt x="6578415" y="2945590"/>
                </a:lnTo>
                <a:lnTo>
                  <a:pt x="6614444" y="2969400"/>
                </a:lnTo>
                <a:lnTo>
                  <a:pt x="6086306" y="2851123"/>
                </a:lnTo>
                <a:lnTo>
                  <a:pt x="6242433" y="2892790"/>
                </a:lnTo>
                <a:lnTo>
                  <a:pt x="6308486" y="2916599"/>
                </a:lnTo>
                <a:lnTo>
                  <a:pt x="6344515" y="2976124"/>
                </a:lnTo>
                <a:lnTo>
                  <a:pt x="6248437" y="2940409"/>
                </a:lnTo>
                <a:lnTo>
                  <a:pt x="6092310" y="2922551"/>
                </a:lnTo>
                <a:lnTo>
                  <a:pt x="6002239" y="2898743"/>
                </a:lnTo>
                <a:lnTo>
                  <a:pt x="6020253" y="2863028"/>
                </a:lnTo>
                <a:lnTo>
                  <a:pt x="6620449" y="2725352"/>
                </a:lnTo>
                <a:lnTo>
                  <a:pt x="6650472" y="2784876"/>
                </a:lnTo>
                <a:lnTo>
                  <a:pt x="6692506" y="2742842"/>
                </a:lnTo>
                <a:lnTo>
                  <a:pt x="6878658" y="2802733"/>
                </a:lnTo>
                <a:lnTo>
                  <a:pt x="6896672" y="2856304"/>
                </a:lnTo>
                <a:lnTo>
                  <a:pt x="6944711" y="2832495"/>
                </a:lnTo>
                <a:lnTo>
                  <a:pt x="6956720" y="2832495"/>
                </a:lnTo>
                <a:lnTo>
                  <a:pt x="6992749" y="2808686"/>
                </a:lnTo>
                <a:lnTo>
                  <a:pt x="6944711" y="2767019"/>
                </a:lnTo>
                <a:lnTo>
                  <a:pt x="7022773" y="2802733"/>
                </a:lnTo>
                <a:lnTo>
                  <a:pt x="7022773" y="2850352"/>
                </a:lnTo>
                <a:lnTo>
                  <a:pt x="6944711" y="2868209"/>
                </a:lnTo>
                <a:lnTo>
                  <a:pt x="6968730" y="2963448"/>
                </a:lnTo>
                <a:lnTo>
                  <a:pt x="7022773" y="2963448"/>
                </a:lnTo>
                <a:lnTo>
                  <a:pt x="6980739" y="2969400"/>
                </a:lnTo>
                <a:lnTo>
                  <a:pt x="6932701" y="2969400"/>
                </a:lnTo>
                <a:lnTo>
                  <a:pt x="6902676" y="2951543"/>
                </a:lnTo>
                <a:lnTo>
                  <a:pt x="6902676" y="2927733"/>
                </a:lnTo>
                <a:lnTo>
                  <a:pt x="6800595" y="2933685"/>
                </a:lnTo>
                <a:lnTo>
                  <a:pt x="6716526" y="2903923"/>
                </a:lnTo>
                <a:lnTo>
                  <a:pt x="6698512" y="2856304"/>
                </a:lnTo>
                <a:lnTo>
                  <a:pt x="6686502" y="2832495"/>
                </a:lnTo>
                <a:lnTo>
                  <a:pt x="6602434" y="2814637"/>
                </a:lnTo>
                <a:lnTo>
                  <a:pt x="6566405" y="2743209"/>
                </a:lnTo>
                <a:lnTo>
                  <a:pt x="6254152" y="2570591"/>
                </a:lnTo>
                <a:lnTo>
                  <a:pt x="6296186" y="2618209"/>
                </a:lnTo>
                <a:lnTo>
                  <a:pt x="6260158" y="2665828"/>
                </a:lnTo>
                <a:lnTo>
                  <a:pt x="6296186" y="2713448"/>
                </a:lnTo>
                <a:lnTo>
                  <a:pt x="6272168" y="2743209"/>
                </a:lnTo>
                <a:lnTo>
                  <a:pt x="6248148" y="2778924"/>
                </a:lnTo>
                <a:lnTo>
                  <a:pt x="6212118" y="2826542"/>
                </a:lnTo>
                <a:lnTo>
                  <a:pt x="6134055" y="2820590"/>
                </a:lnTo>
                <a:lnTo>
                  <a:pt x="6110036" y="2790828"/>
                </a:lnTo>
                <a:lnTo>
                  <a:pt x="6086017" y="2755114"/>
                </a:lnTo>
                <a:lnTo>
                  <a:pt x="6068002" y="2695590"/>
                </a:lnTo>
                <a:lnTo>
                  <a:pt x="6104031" y="2683685"/>
                </a:lnTo>
                <a:lnTo>
                  <a:pt x="6140061" y="2671780"/>
                </a:lnTo>
                <a:lnTo>
                  <a:pt x="2307120" y="2355643"/>
                </a:lnTo>
                <a:lnTo>
                  <a:pt x="2334751" y="2410421"/>
                </a:lnTo>
                <a:lnTo>
                  <a:pt x="2231136" y="2396726"/>
                </a:lnTo>
                <a:lnTo>
                  <a:pt x="2023910" y="2300865"/>
                </a:lnTo>
                <a:lnTo>
                  <a:pt x="2148247" y="2307713"/>
                </a:lnTo>
                <a:lnTo>
                  <a:pt x="2217322" y="2341949"/>
                </a:lnTo>
                <a:lnTo>
                  <a:pt x="2210414" y="2362490"/>
                </a:lnTo>
                <a:lnTo>
                  <a:pt x="2148247" y="2362490"/>
                </a:lnTo>
                <a:lnTo>
                  <a:pt x="2106801" y="2328254"/>
                </a:lnTo>
                <a:lnTo>
                  <a:pt x="4497006" y="2197681"/>
                </a:lnTo>
                <a:lnTo>
                  <a:pt x="4530307" y="2277846"/>
                </a:lnTo>
                <a:lnTo>
                  <a:pt x="4572794" y="2330490"/>
                </a:lnTo>
                <a:lnTo>
                  <a:pt x="4562172" y="2367342"/>
                </a:lnTo>
                <a:lnTo>
                  <a:pt x="4599348" y="2404518"/>
                </a:lnTo>
                <a:lnTo>
                  <a:pt x="4599348" y="2435779"/>
                </a:lnTo>
                <a:lnTo>
                  <a:pt x="4657767" y="2483159"/>
                </a:lnTo>
                <a:lnTo>
                  <a:pt x="4669161" y="2500101"/>
                </a:lnTo>
                <a:lnTo>
                  <a:pt x="4669161" y="2464218"/>
                </a:lnTo>
                <a:lnTo>
                  <a:pt x="4669161" y="2440409"/>
                </a:lnTo>
                <a:lnTo>
                  <a:pt x="4525045" y="2202313"/>
                </a:lnTo>
                <a:lnTo>
                  <a:pt x="4062671" y="1690408"/>
                </a:lnTo>
                <a:lnTo>
                  <a:pt x="4074681" y="1773742"/>
                </a:lnTo>
                <a:lnTo>
                  <a:pt x="4122719" y="1815409"/>
                </a:lnTo>
                <a:lnTo>
                  <a:pt x="4152744" y="1839219"/>
                </a:lnTo>
                <a:lnTo>
                  <a:pt x="4140734" y="1892790"/>
                </a:lnTo>
                <a:lnTo>
                  <a:pt x="4086691" y="1940408"/>
                </a:lnTo>
                <a:lnTo>
                  <a:pt x="4044656" y="1928504"/>
                </a:lnTo>
                <a:lnTo>
                  <a:pt x="4044656" y="1910647"/>
                </a:lnTo>
                <a:lnTo>
                  <a:pt x="4098700" y="1892790"/>
                </a:lnTo>
                <a:lnTo>
                  <a:pt x="4098700" y="1868980"/>
                </a:lnTo>
                <a:lnTo>
                  <a:pt x="4074681" y="1839219"/>
                </a:lnTo>
                <a:lnTo>
                  <a:pt x="4026642" y="1821361"/>
                </a:lnTo>
                <a:lnTo>
                  <a:pt x="4002622" y="1791599"/>
                </a:lnTo>
                <a:lnTo>
                  <a:pt x="3978602" y="1749933"/>
                </a:lnTo>
                <a:lnTo>
                  <a:pt x="3954584" y="1732076"/>
                </a:lnTo>
                <a:lnTo>
                  <a:pt x="3912549" y="1761837"/>
                </a:lnTo>
                <a:lnTo>
                  <a:pt x="3846496" y="1743980"/>
                </a:lnTo>
                <a:lnTo>
                  <a:pt x="3834487" y="1791599"/>
                </a:lnTo>
                <a:lnTo>
                  <a:pt x="3810467" y="1827314"/>
                </a:lnTo>
                <a:lnTo>
                  <a:pt x="3786448" y="1868980"/>
                </a:lnTo>
                <a:lnTo>
                  <a:pt x="3750418" y="1922551"/>
                </a:lnTo>
                <a:lnTo>
                  <a:pt x="3672355" y="1934456"/>
                </a:lnTo>
                <a:lnTo>
                  <a:pt x="3672355" y="1974087"/>
                </a:lnTo>
                <a:lnTo>
                  <a:pt x="3696508" y="1967246"/>
                </a:lnTo>
                <a:lnTo>
                  <a:pt x="3733684" y="1977775"/>
                </a:lnTo>
                <a:lnTo>
                  <a:pt x="3792103" y="1956717"/>
                </a:lnTo>
                <a:lnTo>
                  <a:pt x="3834589" y="1946188"/>
                </a:lnTo>
                <a:lnTo>
                  <a:pt x="3893008" y="1935659"/>
                </a:lnTo>
                <a:lnTo>
                  <a:pt x="3935495" y="1935659"/>
                </a:lnTo>
                <a:lnTo>
                  <a:pt x="3977982" y="1919866"/>
                </a:lnTo>
                <a:lnTo>
                  <a:pt x="3999225" y="1941109"/>
                </a:lnTo>
                <a:lnTo>
                  <a:pt x="4015158" y="1951453"/>
                </a:lnTo>
                <a:lnTo>
                  <a:pt x="4031090" y="1988304"/>
                </a:lnTo>
                <a:lnTo>
                  <a:pt x="4015158" y="2025155"/>
                </a:lnTo>
                <a:lnTo>
                  <a:pt x="4057643" y="2051477"/>
                </a:lnTo>
                <a:lnTo>
                  <a:pt x="4094819" y="2046213"/>
                </a:lnTo>
                <a:lnTo>
                  <a:pt x="4110752" y="2072534"/>
                </a:lnTo>
                <a:lnTo>
                  <a:pt x="4153239" y="2077798"/>
                </a:lnTo>
                <a:lnTo>
                  <a:pt x="4169171" y="2088327"/>
                </a:lnTo>
                <a:lnTo>
                  <a:pt x="4190415" y="2093592"/>
                </a:lnTo>
                <a:lnTo>
                  <a:pt x="4201036" y="2035684"/>
                </a:lnTo>
                <a:lnTo>
                  <a:pt x="4264765" y="2035684"/>
                </a:lnTo>
                <a:lnTo>
                  <a:pt x="4301941" y="2062006"/>
                </a:lnTo>
                <a:lnTo>
                  <a:pt x="4344428" y="2062006"/>
                </a:lnTo>
                <a:lnTo>
                  <a:pt x="4386915" y="2098856"/>
                </a:lnTo>
                <a:lnTo>
                  <a:pt x="4408159" y="2083063"/>
                </a:lnTo>
                <a:lnTo>
                  <a:pt x="4418780" y="2067269"/>
                </a:lnTo>
                <a:lnTo>
                  <a:pt x="4428322" y="2072000"/>
                </a:lnTo>
                <a:lnTo>
                  <a:pt x="4428967" y="2071355"/>
                </a:lnTo>
                <a:lnTo>
                  <a:pt x="4464996" y="2077314"/>
                </a:lnTo>
                <a:lnTo>
                  <a:pt x="4513035" y="1988028"/>
                </a:lnTo>
                <a:lnTo>
                  <a:pt x="4519039" y="1958266"/>
                </a:lnTo>
                <a:lnTo>
                  <a:pt x="4477005" y="1946361"/>
                </a:lnTo>
                <a:lnTo>
                  <a:pt x="4446982" y="1976384"/>
                </a:lnTo>
                <a:lnTo>
                  <a:pt x="4434972" y="1946361"/>
                </a:lnTo>
                <a:lnTo>
                  <a:pt x="4380928" y="1964218"/>
                </a:lnTo>
                <a:lnTo>
                  <a:pt x="4320879" y="1993981"/>
                </a:lnTo>
                <a:lnTo>
                  <a:pt x="4260831" y="1976123"/>
                </a:lnTo>
                <a:lnTo>
                  <a:pt x="4326885" y="1952313"/>
                </a:lnTo>
                <a:lnTo>
                  <a:pt x="4332889" y="1857075"/>
                </a:lnTo>
                <a:lnTo>
                  <a:pt x="4308869" y="1827314"/>
                </a:lnTo>
                <a:lnTo>
                  <a:pt x="4260831" y="1851123"/>
                </a:lnTo>
                <a:lnTo>
                  <a:pt x="4308869" y="1874932"/>
                </a:lnTo>
                <a:lnTo>
                  <a:pt x="4278845" y="1910647"/>
                </a:lnTo>
                <a:lnTo>
                  <a:pt x="4272841" y="1958266"/>
                </a:lnTo>
                <a:lnTo>
                  <a:pt x="4224802" y="1922551"/>
                </a:lnTo>
                <a:lnTo>
                  <a:pt x="4176763" y="1886837"/>
                </a:lnTo>
                <a:lnTo>
                  <a:pt x="4176763" y="1851123"/>
                </a:lnTo>
                <a:lnTo>
                  <a:pt x="4170758" y="1827314"/>
                </a:lnTo>
                <a:lnTo>
                  <a:pt x="4434683" y="1647970"/>
                </a:lnTo>
                <a:lnTo>
                  <a:pt x="4362624" y="1778922"/>
                </a:lnTo>
                <a:lnTo>
                  <a:pt x="4416667" y="1808684"/>
                </a:lnTo>
                <a:lnTo>
                  <a:pt x="4452697" y="1778922"/>
                </a:lnTo>
                <a:lnTo>
                  <a:pt x="4524755" y="1784875"/>
                </a:lnTo>
                <a:lnTo>
                  <a:pt x="4566790" y="1808684"/>
                </a:lnTo>
                <a:lnTo>
                  <a:pt x="4638847" y="1814637"/>
                </a:lnTo>
                <a:lnTo>
                  <a:pt x="4638847" y="1778922"/>
                </a:lnTo>
                <a:lnTo>
                  <a:pt x="4548774" y="1707494"/>
                </a:lnTo>
                <a:lnTo>
                  <a:pt x="4470711" y="1707494"/>
                </a:lnTo>
                <a:lnTo>
                  <a:pt x="3702090" y="1201542"/>
                </a:lnTo>
                <a:lnTo>
                  <a:pt x="3708096" y="1237257"/>
                </a:lnTo>
                <a:lnTo>
                  <a:pt x="3756134" y="1255114"/>
                </a:lnTo>
                <a:lnTo>
                  <a:pt x="3708096" y="1303152"/>
                </a:lnTo>
                <a:lnTo>
                  <a:pt x="3768143" y="1350351"/>
                </a:lnTo>
                <a:lnTo>
                  <a:pt x="3774149" y="1433685"/>
                </a:lnTo>
                <a:lnTo>
                  <a:pt x="3798167" y="1439637"/>
                </a:lnTo>
                <a:lnTo>
                  <a:pt x="3834197" y="1463447"/>
                </a:lnTo>
                <a:lnTo>
                  <a:pt x="3804173" y="1522971"/>
                </a:lnTo>
                <a:lnTo>
                  <a:pt x="3738120" y="1511066"/>
                </a:lnTo>
                <a:lnTo>
                  <a:pt x="3666061" y="1570590"/>
                </a:lnTo>
                <a:lnTo>
                  <a:pt x="3696086" y="1499162"/>
                </a:lnTo>
                <a:lnTo>
                  <a:pt x="3660056" y="1487257"/>
                </a:lnTo>
                <a:lnTo>
                  <a:pt x="3690080" y="1463447"/>
                </a:lnTo>
                <a:lnTo>
                  <a:pt x="3690080" y="1427732"/>
                </a:lnTo>
                <a:lnTo>
                  <a:pt x="3720104" y="1421781"/>
                </a:lnTo>
                <a:lnTo>
                  <a:pt x="3708096" y="1380114"/>
                </a:lnTo>
                <a:lnTo>
                  <a:pt x="3672066" y="1380114"/>
                </a:lnTo>
                <a:lnTo>
                  <a:pt x="3660056" y="1415828"/>
                </a:lnTo>
                <a:lnTo>
                  <a:pt x="3654051" y="1469400"/>
                </a:lnTo>
                <a:lnTo>
                  <a:pt x="3612017" y="1505113"/>
                </a:lnTo>
                <a:lnTo>
                  <a:pt x="3551969" y="1493209"/>
                </a:lnTo>
                <a:lnTo>
                  <a:pt x="3545964" y="1469400"/>
                </a:lnTo>
                <a:lnTo>
                  <a:pt x="3575989" y="1445590"/>
                </a:lnTo>
                <a:lnTo>
                  <a:pt x="3551969" y="1409876"/>
                </a:lnTo>
                <a:lnTo>
                  <a:pt x="3636037" y="1338448"/>
                </a:lnTo>
                <a:lnTo>
                  <a:pt x="3654051" y="1356462"/>
                </a:lnTo>
                <a:lnTo>
                  <a:pt x="3660056" y="1284875"/>
                </a:lnTo>
                <a:lnTo>
                  <a:pt x="3630032" y="1237257"/>
                </a:lnTo>
                <a:lnTo>
                  <a:pt x="3666061" y="1213447"/>
                </a:lnTo>
                <a:lnTo>
                  <a:pt x="3666061" y="1237257"/>
                </a:lnTo>
                <a:lnTo>
                  <a:pt x="193412" y="979358"/>
                </a:lnTo>
                <a:lnTo>
                  <a:pt x="214134" y="1013595"/>
                </a:lnTo>
                <a:lnTo>
                  <a:pt x="138152" y="1006747"/>
                </a:lnTo>
                <a:lnTo>
                  <a:pt x="3301663" y="824415"/>
                </a:lnTo>
                <a:lnTo>
                  <a:pt x="3345245" y="849616"/>
                </a:lnTo>
                <a:lnTo>
                  <a:pt x="3330718" y="878416"/>
                </a:lnTo>
                <a:lnTo>
                  <a:pt x="3352509" y="874815"/>
                </a:lnTo>
                <a:lnTo>
                  <a:pt x="3359772" y="853216"/>
                </a:lnTo>
                <a:lnTo>
                  <a:pt x="3385195" y="853216"/>
                </a:lnTo>
                <a:lnTo>
                  <a:pt x="3421513" y="853216"/>
                </a:lnTo>
                <a:lnTo>
                  <a:pt x="3421513" y="846015"/>
                </a:lnTo>
                <a:lnTo>
                  <a:pt x="3443304" y="824224"/>
                </a:lnTo>
                <a:lnTo>
                  <a:pt x="3490517" y="842415"/>
                </a:lnTo>
                <a:lnTo>
                  <a:pt x="3490517" y="864016"/>
                </a:lnTo>
                <a:lnTo>
                  <a:pt x="3486886" y="878416"/>
                </a:lnTo>
                <a:lnTo>
                  <a:pt x="3515940" y="896416"/>
                </a:lnTo>
                <a:lnTo>
                  <a:pt x="3515940" y="914416"/>
                </a:lnTo>
                <a:lnTo>
                  <a:pt x="3508676" y="936017"/>
                </a:lnTo>
                <a:lnTo>
                  <a:pt x="3465094" y="975618"/>
                </a:lnTo>
                <a:lnTo>
                  <a:pt x="3436040" y="993618"/>
                </a:lnTo>
                <a:lnTo>
                  <a:pt x="3399722" y="1008018"/>
                </a:lnTo>
                <a:lnTo>
                  <a:pt x="3334350" y="986418"/>
                </a:lnTo>
                <a:lnTo>
                  <a:pt x="3272609" y="943218"/>
                </a:lnTo>
                <a:lnTo>
                  <a:pt x="3287136" y="928691"/>
                </a:lnTo>
                <a:lnTo>
                  <a:pt x="3308927" y="925217"/>
                </a:lnTo>
                <a:lnTo>
                  <a:pt x="3308927" y="900016"/>
                </a:lnTo>
                <a:lnTo>
                  <a:pt x="3283505" y="903617"/>
                </a:lnTo>
                <a:lnTo>
                  <a:pt x="3261713" y="892816"/>
                </a:lnTo>
                <a:lnTo>
                  <a:pt x="3279873" y="856815"/>
                </a:lnTo>
                <a:lnTo>
                  <a:pt x="3290768" y="838815"/>
                </a:lnTo>
                <a:lnTo>
                  <a:pt x="6908" y="726013"/>
                </a:lnTo>
                <a:lnTo>
                  <a:pt x="89799" y="780791"/>
                </a:lnTo>
                <a:lnTo>
                  <a:pt x="131243" y="787638"/>
                </a:lnTo>
                <a:lnTo>
                  <a:pt x="172689" y="780791"/>
                </a:lnTo>
                <a:lnTo>
                  <a:pt x="221042" y="821874"/>
                </a:lnTo>
                <a:lnTo>
                  <a:pt x="227949" y="849262"/>
                </a:lnTo>
                <a:lnTo>
                  <a:pt x="179597" y="897614"/>
                </a:lnTo>
                <a:lnTo>
                  <a:pt x="138152" y="945123"/>
                </a:lnTo>
                <a:lnTo>
                  <a:pt x="89799" y="904040"/>
                </a:lnTo>
                <a:lnTo>
                  <a:pt x="89799" y="897193"/>
                </a:lnTo>
                <a:lnTo>
                  <a:pt x="82892" y="883499"/>
                </a:lnTo>
                <a:lnTo>
                  <a:pt x="55261" y="897193"/>
                </a:lnTo>
                <a:lnTo>
                  <a:pt x="34538" y="904040"/>
                </a:lnTo>
                <a:lnTo>
                  <a:pt x="20723" y="883499"/>
                </a:lnTo>
                <a:lnTo>
                  <a:pt x="20723" y="862956"/>
                </a:lnTo>
                <a:lnTo>
                  <a:pt x="34538" y="842415"/>
                </a:lnTo>
                <a:lnTo>
                  <a:pt x="6908" y="842415"/>
                </a:lnTo>
                <a:lnTo>
                  <a:pt x="0" y="760249"/>
                </a:lnTo>
                <a:lnTo>
                  <a:pt x="5212021" y="400275"/>
                </a:lnTo>
                <a:lnTo>
                  <a:pt x="5254635" y="442889"/>
                </a:lnTo>
                <a:lnTo>
                  <a:pt x="5160882" y="467863"/>
                </a:lnTo>
                <a:lnTo>
                  <a:pt x="5084175" y="493209"/>
                </a:lnTo>
                <a:lnTo>
                  <a:pt x="4990421" y="535452"/>
                </a:lnTo>
                <a:lnTo>
                  <a:pt x="4947807" y="628385"/>
                </a:lnTo>
                <a:lnTo>
                  <a:pt x="4947807" y="687525"/>
                </a:lnTo>
                <a:lnTo>
                  <a:pt x="4879622" y="628385"/>
                </a:lnTo>
                <a:lnTo>
                  <a:pt x="4930760" y="560798"/>
                </a:lnTo>
                <a:lnTo>
                  <a:pt x="4905192" y="543900"/>
                </a:lnTo>
                <a:lnTo>
                  <a:pt x="4947807" y="518555"/>
                </a:lnTo>
                <a:lnTo>
                  <a:pt x="4973375" y="476312"/>
                </a:lnTo>
                <a:lnTo>
                  <a:pt x="5101221" y="417172"/>
                </a:lnTo>
                <a:lnTo>
                  <a:pt x="6032263" y="357076"/>
                </a:lnTo>
                <a:lnTo>
                  <a:pt x="6050277" y="416599"/>
                </a:lnTo>
                <a:lnTo>
                  <a:pt x="6140350" y="404694"/>
                </a:lnTo>
                <a:lnTo>
                  <a:pt x="6188389" y="476123"/>
                </a:lnTo>
                <a:lnTo>
                  <a:pt x="6002239" y="589218"/>
                </a:lnTo>
                <a:lnTo>
                  <a:pt x="6074296" y="553504"/>
                </a:lnTo>
                <a:lnTo>
                  <a:pt x="6134345" y="529695"/>
                </a:lnTo>
                <a:lnTo>
                  <a:pt x="6188389" y="511837"/>
                </a:lnTo>
                <a:lnTo>
                  <a:pt x="6284466" y="547551"/>
                </a:lnTo>
                <a:lnTo>
                  <a:pt x="6350520" y="577313"/>
                </a:lnTo>
                <a:lnTo>
                  <a:pt x="6368534" y="571361"/>
                </a:lnTo>
                <a:lnTo>
                  <a:pt x="6380544" y="535646"/>
                </a:lnTo>
                <a:lnTo>
                  <a:pt x="6416573" y="535646"/>
                </a:lnTo>
                <a:lnTo>
                  <a:pt x="6470617" y="547551"/>
                </a:lnTo>
                <a:lnTo>
                  <a:pt x="6524660" y="595171"/>
                </a:lnTo>
                <a:lnTo>
                  <a:pt x="6506646" y="630884"/>
                </a:lnTo>
                <a:lnTo>
                  <a:pt x="6548680" y="660647"/>
                </a:lnTo>
                <a:lnTo>
                  <a:pt x="6578704" y="618980"/>
                </a:lnTo>
                <a:lnTo>
                  <a:pt x="6704806" y="642789"/>
                </a:lnTo>
                <a:lnTo>
                  <a:pt x="6716816" y="618980"/>
                </a:lnTo>
                <a:lnTo>
                  <a:pt x="6728826" y="583266"/>
                </a:lnTo>
                <a:lnTo>
                  <a:pt x="6740836" y="571256"/>
                </a:lnTo>
                <a:lnTo>
                  <a:pt x="6704806" y="505885"/>
                </a:lnTo>
                <a:lnTo>
                  <a:pt x="6662772" y="476123"/>
                </a:lnTo>
                <a:lnTo>
                  <a:pt x="6692796" y="416599"/>
                </a:lnTo>
                <a:lnTo>
                  <a:pt x="6728826" y="452629"/>
                </a:lnTo>
                <a:lnTo>
                  <a:pt x="6758850" y="434456"/>
                </a:lnTo>
                <a:lnTo>
                  <a:pt x="6824903" y="440409"/>
                </a:lnTo>
                <a:lnTo>
                  <a:pt x="6842917" y="488028"/>
                </a:lnTo>
                <a:lnTo>
                  <a:pt x="6770860" y="493980"/>
                </a:lnTo>
                <a:lnTo>
                  <a:pt x="6752844" y="505885"/>
                </a:lnTo>
                <a:lnTo>
                  <a:pt x="6812893" y="553504"/>
                </a:lnTo>
                <a:lnTo>
                  <a:pt x="6830907" y="618980"/>
                </a:lnTo>
                <a:lnTo>
                  <a:pt x="6951004" y="583266"/>
                </a:lnTo>
                <a:lnTo>
                  <a:pt x="6975024" y="654694"/>
                </a:lnTo>
                <a:lnTo>
                  <a:pt x="7071102" y="642789"/>
                </a:lnTo>
                <a:lnTo>
                  <a:pt x="7149165" y="672552"/>
                </a:lnTo>
                <a:lnTo>
                  <a:pt x="7167180" y="714218"/>
                </a:lnTo>
                <a:lnTo>
                  <a:pt x="7239237" y="708265"/>
                </a:lnTo>
                <a:lnTo>
                  <a:pt x="7287277" y="720170"/>
                </a:lnTo>
                <a:lnTo>
                  <a:pt x="7311296" y="696151"/>
                </a:lnTo>
                <a:lnTo>
                  <a:pt x="7515461" y="684457"/>
                </a:lnTo>
                <a:lnTo>
                  <a:pt x="7701611" y="815409"/>
                </a:lnTo>
                <a:lnTo>
                  <a:pt x="7773670" y="833266"/>
                </a:lnTo>
                <a:lnTo>
                  <a:pt x="7731636" y="892789"/>
                </a:lnTo>
                <a:lnTo>
                  <a:pt x="7719626" y="946361"/>
                </a:lnTo>
                <a:lnTo>
                  <a:pt x="7617544" y="898742"/>
                </a:lnTo>
                <a:lnTo>
                  <a:pt x="7593524" y="874722"/>
                </a:lnTo>
                <a:lnTo>
                  <a:pt x="7581514" y="845171"/>
                </a:lnTo>
                <a:lnTo>
                  <a:pt x="7581514" y="863027"/>
                </a:lnTo>
                <a:lnTo>
                  <a:pt x="7551490" y="916599"/>
                </a:lnTo>
                <a:lnTo>
                  <a:pt x="7515461" y="916599"/>
                </a:lnTo>
                <a:lnTo>
                  <a:pt x="7551490" y="952628"/>
                </a:lnTo>
                <a:lnTo>
                  <a:pt x="7569504" y="1041599"/>
                </a:lnTo>
                <a:lnTo>
                  <a:pt x="7533476" y="1041599"/>
                </a:lnTo>
                <a:lnTo>
                  <a:pt x="7419383" y="1071361"/>
                </a:lnTo>
                <a:lnTo>
                  <a:pt x="7377350" y="1124932"/>
                </a:lnTo>
                <a:lnTo>
                  <a:pt x="7341320" y="1124932"/>
                </a:lnTo>
                <a:lnTo>
                  <a:pt x="7275267" y="1160647"/>
                </a:lnTo>
                <a:lnTo>
                  <a:pt x="7251247" y="1148742"/>
                </a:lnTo>
                <a:lnTo>
                  <a:pt x="7209214" y="1208266"/>
                </a:lnTo>
                <a:lnTo>
                  <a:pt x="7245243" y="1238028"/>
                </a:lnTo>
                <a:lnTo>
                  <a:pt x="7215218" y="1268053"/>
                </a:lnTo>
                <a:lnTo>
                  <a:pt x="7209214" y="1321361"/>
                </a:lnTo>
                <a:lnTo>
                  <a:pt x="7215218" y="1368980"/>
                </a:lnTo>
                <a:lnTo>
                  <a:pt x="7179190" y="1380885"/>
                </a:lnTo>
                <a:lnTo>
                  <a:pt x="7149165" y="1440408"/>
                </a:lnTo>
                <a:lnTo>
                  <a:pt x="7119141" y="1464218"/>
                </a:lnTo>
                <a:lnTo>
                  <a:pt x="7083111" y="1505884"/>
                </a:lnTo>
                <a:lnTo>
                  <a:pt x="6987034" y="1654695"/>
                </a:lnTo>
                <a:lnTo>
                  <a:pt x="6818898" y="1761837"/>
                </a:lnTo>
                <a:lnTo>
                  <a:pt x="6776864" y="1773742"/>
                </a:lnTo>
                <a:lnTo>
                  <a:pt x="6764854" y="1892790"/>
                </a:lnTo>
                <a:lnTo>
                  <a:pt x="6734830" y="1976123"/>
                </a:lnTo>
                <a:lnTo>
                  <a:pt x="6674782" y="2017789"/>
                </a:lnTo>
                <a:lnTo>
                  <a:pt x="6602723" y="2041599"/>
                </a:lnTo>
                <a:lnTo>
                  <a:pt x="6548680" y="2053504"/>
                </a:lnTo>
                <a:lnTo>
                  <a:pt x="6524660" y="2136837"/>
                </a:lnTo>
                <a:lnTo>
                  <a:pt x="6506646" y="2065409"/>
                </a:lnTo>
                <a:lnTo>
                  <a:pt x="6530666" y="2005884"/>
                </a:lnTo>
                <a:lnTo>
                  <a:pt x="6590714" y="1958266"/>
                </a:lnTo>
                <a:lnTo>
                  <a:pt x="6632747" y="1946361"/>
                </a:lnTo>
                <a:lnTo>
                  <a:pt x="6680787" y="1892790"/>
                </a:lnTo>
                <a:lnTo>
                  <a:pt x="6716816" y="1809456"/>
                </a:lnTo>
                <a:lnTo>
                  <a:pt x="6734830" y="1803504"/>
                </a:lnTo>
                <a:lnTo>
                  <a:pt x="6716816" y="1785490"/>
                </a:lnTo>
                <a:lnTo>
                  <a:pt x="6716816" y="1749933"/>
                </a:lnTo>
                <a:lnTo>
                  <a:pt x="6758850" y="1738028"/>
                </a:lnTo>
                <a:lnTo>
                  <a:pt x="6758850" y="1684456"/>
                </a:lnTo>
                <a:lnTo>
                  <a:pt x="6830907" y="1684456"/>
                </a:lnTo>
                <a:lnTo>
                  <a:pt x="6951004" y="1630885"/>
                </a:lnTo>
                <a:lnTo>
                  <a:pt x="7071102" y="1482075"/>
                </a:lnTo>
                <a:lnTo>
                  <a:pt x="7059093" y="1404695"/>
                </a:lnTo>
                <a:lnTo>
                  <a:pt x="7041077" y="1333266"/>
                </a:lnTo>
                <a:lnTo>
                  <a:pt x="7041077" y="1291599"/>
                </a:lnTo>
                <a:lnTo>
                  <a:pt x="7077107" y="1261838"/>
                </a:lnTo>
                <a:lnTo>
                  <a:pt x="7077107" y="1232075"/>
                </a:lnTo>
                <a:lnTo>
                  <a:pt x="7167180" y="1142002"/>
                </a:lnTo>
                <a:lnTo>
                  <a:pt x="7137156" y="1095171"/>
                </a:lnTo>
                <a:lnTo>
                  <a:pt x="7155170" y="1065409"/>
                </a:lnTo>
                <a:lnTo>
                  <a:pt x="7095121" y="1059456"/>
                </a:lnTo>
                <a:lnTo>
                  <a:pt x="7023063" y="1136837"/>
                </a:lnTo>
                <a:lnTo>
                  <a:pt x="7053087" y="1178503"/>
                </a:lnTo>
                <a:lnTo>
                  <a:pt x="7023063" y="1202313"/>
                </a:lnTo>
                <a:lnTo>
                  <a:pt x="6963014" y="1202313"/>
                </a:lnTo>
                <a:lnTo>
                  <a:pt x="6969020" y="1160647"/>
                </a:lnTo>
                <a:lnTo>
                  <a:pt x="6920980" y="1154694"/>
                </a:lnTo>
                <a:lnTo>
                  <a:pt x="6902966" y="1178503"/>
                </a:lnTo>
                <a:lnTo>
                  <a:pt x="6854927" y="1190408"/>
                </a:lnTo>
                <a:lnTo>
                  <a:pt x="6794879" y="1178503"/>
                </a:lnTo>
                <a:lnTo>
                  <a:pt x="6638753" y="1357075"/>
                </a:lnTo>
                <a:lnTo>
                  <a:pt x="6680787" y="1380885"/>
                </a:lnTo>
                <a:lnTo>
                  <a:pt x="6710810" y="1363027"/>
                </a:lnTo>
                <a:lnTo>
                  <a:pt x="6752844" y="1398742"/>
                </a:lnTo>
                <a:lnTo>
                  <a:pt x="6770860" y="1363027"/>
                </a:lnTo>
                <a:lnTo>
                  <a:pt x="6800883" y="1398742"/>
                </a:lnTo>
                <a:lnTo>
                  <a:pt x="6818898" y="1452313"/>
                </a:lnTo>
                <a:lnTo>
                  <a:pt x="6818898" y="1535647"/>
                </a:lnTo>
                <a:lnTo>
                  <a:pt x="6854927" y="1577314"/>
                </a:lnTo>
                <a:lnTo>
                  <a:pt x="6830907" y="1583266"/>
                </a:lnTo>
                <a:lnTo>
                  <a:pt x="6812893" y="1577314"/>
                </a:lnTo>
                <a:lnTo>
                  <a:pt x="6824903" y="1642790"/>
                </a:lnTo>
                <a:lnTo>
                  <a:pt x="6818898" y="1666600"/>
                </a:lnTo>
                <a:lnTo>
                  <a:pt x="6770860" y="1660647"/>
                </a:lnTo>
                <a:lnTo>
                  <a:pt x="6770860" y="1618980"/>
                </a:lnTo>
                <a:lnTo>
                  <a:pt x="6764854" y="1488028"/>
                </a:lnTo>
                <a:lnTo>
                  <a:pt x="6746840" y="1499933"/>
                </a:lnTo>
                <a:lnTo>
                  <a:pt x="6746840" y="1589219"/>
                </a:lnTo>
                <a:lnTo>
                  <a:pt x="6686791" y="1630885"/>
                </a:lnTo>
                <a:lnTo>
                  <a:pt x="6662772" y="1726123"/>
                </a:lnTo>
                <a:lnTo>
                  <a:pt x="6578704" y="1755884"/>
                </a:lnTo>
                <a:lnTo>
                  <a:pt x="6524660" y="1785647"/>
                </a:lnTo>
                <a:lnTo>
                  <a:pt x="6488631" y="1863028"/>
                </a:lnTo>
                <a:lnTo>
                  <a:pt x="6500641" y="1928504"/>
                </a:lnTo>
                <a:lnTo>
                  <a:pt x="6512650" y="1970171"/>
                </a:lnTo>
                <a:lnTo>
                  <a:pt x="6434587" y="1982076"/>
                </a:lnTo>
                <a:lnTo>
                  <a:pt x="6422577" y="1904695"/>
                </a:lnTo>
                <a:lnTo>
                  <a:pt x="6392553" y="1898742"/>
                </a:lnTo>
                <a:lnTo>
                  <a:pt x="6416573" y="1851123"/>
                </a:lnTo>
                <a:lnTo>
                  <a:pt x="6302480" y="1874932"/>
                </a:lnTo>
                <a:lnTo>
                  <a:pt x="6344515" y="1839219"/>
                </a:lnTo>
                <a:lnTo>
                  <a:pt x="6266452" y="1880885"/>
                </a:lnTo>
                <a:lnTo>
                  <a:pt x="6290471" y="1922551"/>
                </a:lnTo>
                <a:lnTo>
                  <a:pt x="6344515" y="1898742"/>
                </a:lnTo>
                <a:lnTo>
                  <a:pt x="6344515" y="1928504"/>
                </a:lnTo>
                <a:lnTo>
                  <a:pt x="6302480" y="1970539"/>
                </a:lnTo>
                <a:lnTo>
                  <a:pt x="6362529" y="2077314"/>
                </a:lnTo>
                <a:lnTo>
                  <a:pt x="6344515" y="2154695"/>
                </a:lnTo>
                <a:lnTo>
                  <a:pt x="6326500" y="2196361"/>
                </a:lnTo>
                <a:lnTo>
                  <a:pt x="6296476" y="2232076"/>
                </a:lnTo>
                <a:lnTo>
                  <a:pt x="6248437" y="2261837"/>
                </a:lnTo>
                <a:lnTo>
                  <a:pt x="6200399" y="2273742"/>
                </a:lnTo>
                <a:lnTo>
                  <a:pt x="6122336" y="2297552"/>
                </a:lnTo>
                <a:lnTo>
                  <a:pt x="6092310" y="2351123"/>
                </a:lnTo>
                <a:lnTo>
                  <a:pt x="6068292" y="2321362"/>
                </a:lnTo>
                <a:lnTo>
                  <a:pt x="6038267" y="2321362"/>
                </a:lnTo>
                <a:lnTo>
                  <a:pt x="6044272" y="2374933"/>
                </a:lnTo>
                <a:lnTo>
                  <a:pt x="6134345" y="2465006"/>
                </a:lnTo>
                <a:lnTo>
                  <a:pt x="6104320" y="2505885"/>
                </a:lnTo>
                <a:lnTo>
                  <a:pt x="6014248" y="2571362"/>
                </a:lnTo>
                <a:lnTo>
                  <a:pt x="5954199" y="2547552"/>
                </a:lnTo>
                <a:lnTo>
                  <a:pt x="5912166" y="2482076"/>
                </a:lnTo>
                <a:lnTo>
                  <a:pt x="5900156" y="2541599"/>
                </a:lnTo>
                <a:lnTo>
                  <a:pt x="5948195" y="2630885"/>
                </a:lnTo>
                <a:lnTo>
                  <a:pt x="6008243" y="2738027"/>
                </a:lnTo>
                <a:lnTo>
                  <a:pt x="6002239" y="2779695"/>
                </a:lnTo>
                <a:lnTo>
                  <a:pt x="6020253" y="2863028"/>
                </a:lnTo>
                <a:lnTo>
                  <a:pt x="5966209" y="2851123"/>
                </a:lnTo>
                <a:lnTo>
                  <a:pt x="5882142" y="2791599"/>
                </a:lnTo>
                <a:lnTo>
                  <a:pt x="5810083" y="2690409"/>
                </a:lnTo>
                <a:lnTo>
                  <a:pt x="5756039" y="2613028"/>
                </a:lnTo>
                <a:lnTo>
                  <a:pt x="5804078" y="2595170"/>
                </a:lnTo>
                <a:lnTo>
                  <a:pt x="5834102" y="2625194"/>
                </a:lnTo>
                <a:lnTo>
                  <a:pt x="5930180" y="2726123"/>
                </a:lnTo>
                <a:lnTo>
                  <a:pt x="5924175" y="2708266"/>
                </a:lnTo>
                <a:lnTo>
                  <a:pt x="5912166" y="2666599"/>
                </a:lnTo>
                <a:lnTo>
                  <a:pt x="5918170" y="2654694"/>
                </a:lnTo>
                <a:lnTo>
                  <a:pt x="5870132" y="2571362"/>
                </a:lnTo>
                <a:lnTo>
                  <a:pt x="5846112" y="2523742"/>
                </a:lnTo>
                <a:lnTo>
                  <a:pt x="5840107" y="2493980"/>
                </a:lnTo>
                <a:lnTo>
                  <a:pt x="5828097" y="2464218"/>
                </a:lnTo>
                <a:lnTo>
                  <a:pt x="5828097" y="2440409"/>
                </a:lnTo>
                <a:lnTo>
                  <a:pt x="5780059" y="2458266"/>
                </a:lnTo>
                <a:lnTo>
                  <a:pt x="5762044" y="2452314"/>
                </a:lnTo>
                <a:lnTo>
                  <a:pt x="5750035" y="2422551"/>
                </a:lnTo>
                <a:lnTo>
                  <a:pt x="5738025" y="2386838"/>
                </a:lnTo>
                <a:lnTo>
                  <a:pt x="5738025" y="2363028"/>
                </a:lnTo>
                <a:lnTo>
                  <a:pt x="5714005" y="2333265"/>
                </a:lnTo>
                <a:lnTo>
                  <a:pt x="5701996" y="2285647"/>
                </a:lnTo>
                <a:lnTo>
                  <a:pt x="5671972" y="2315671"/>
                </a:lnTo>
                <a:lnTo>
                  <a:pt x="5617928" y="2315671"/>
                </a:lnTo>
                <a:lnTo>
                  <a:pt x="5599913" y="2351123"/>
                </a:lnTo>
                <a:lnTo>
                  <a:pt x="5479816" y="2452314"/>
                </a:lnTo>
                <a:lnTo>
                  <a:pt x="5467806" y="2577313"/>
                </a:lnTo>
                <a:lnTo>
                  <a:pt x="5497830" y="2642790"/>
                </a:lnTo>
                <a:lnTo>
                  <a:pt x="5461802" y="2678818"/>
                </a:lnTo>
                <a:lnTo>
                  <a:pt x="5449792" y="2589218"/>
                </a:lnTo>
                <a:lnTo>
                  <a:pt x="5395748" y="2630885"/>
                </a:lnTo>
                <a:lnTo>
                  <a:pt x="5377733" y="2595170"/>
                </a:lnTo>
                <a:lnTo>
                  <a:pt x="5335699" y="2511837"/>
                </a:lnTo>
                <a:lnTo>
                  <a:pt x="5281656" y="2368980"/>
                </a:lnTo>
                <a:lnTo>
                  <a:pt x="5221608" y="2333265"/>
                </a:lnTo>
                <a:lnTo>
                  <a:pt x="5203593" y="2273742"/>
                </a:lnTo>
                <a:lnTo>
                  <a:pt x="5197588" y="2273742"/>
                </a:lnTo>
                <a:lnTo>
                  <a:pt x="5173569" y="2238028"/>
                </a:lnTo>
                <a:lnTo>
                  <a:pt x="5035456" y="2232076"/>
                </a:lnTo>
                <a:lnTo>
                  <a:pt x="4981413" y="2232076"/>
                </a:lnTo>
                <a:lnTo>
                  <a:pt x="4927369" y="2202313"/>
                </a:lnTo>
                <a:lnTo>
                  <a:pt x="4837296" y="2142790"/>
                </a:lnTo>
                <a:lnTo>
                  <a:pt x="4771243" y="2113028"/>
                </a:lnTo>
                <a:lnTo>
                  <a:pt x="4837296" y="2214218"/>
                </a:lnTo>
                <a:lnTo>
                  <a:pt x="4885336" y="2255885"/>
                </a:lnTo>
                <a:lnTo>
                  <a:pt x="4915359" y="2214218"/>
                </a:lnTo>
                <a:lnTo>
                  <a:pt x="5047466" y="2303504"/>
                </a:lnTo>
                <a:lnTo>
                  <a:pt x="4969403" y="2386838"/>
                </a:lnTo>
                <a:lnTo>
                  <a:pt x="4909355" y="2446886"/>
                </a:lnTo>
                <a:lnTo>
                  <a:pt x="4843302" y="2476123"/>
                </a:lnTo>
                <a:lnTo>
                  <a:pt x="4753229" y="2499932"/>
                </a:lnTo>
                <a:lnTo>
                  <a:pt x="4679570" y="2515579"/>
                </a:lnTo>
                <a:lnTo>
                  <a:pt x="4689631" y="2530538"/>
                </a:lnTo>
                <a:lnTo>
                  <a:pt x="4694942" y="2567389"/>
                </a:lnTo>
                <a:lnTo>
                  <a:pt x="4843646" y="2525274"/>
                </a:lnTo>
                <a:lnTo>
                  <a:pt x="4864890" y="2583183"/>
                </a:lnTo>
                <a:lnTo>
                  <a:pt x="4822403" y="2651621"/>
                </a:lnTo>
                <a:lnTo>
                  <a:pt x="4763983" y="2751644"/>
                </a:lnTo>
                <a:lnTo>
                  <a:pt x="4684321" y="2809553"/>
                </a:lnTo>
                <a:lnTo>
                  <a:pt x="4625902" y="2877991"/>
                </a:lnTo>
                <a:lnTo>
                  <a:pt x="4588726" y="2920105"/>
                </a:lnTo>
                <a:lnTo>
                  <a:pt x="4620592" y="2951971"/>
                </a:lnTo>
                <a:lnTo>
                  <a:pt x="4604659" y="2983278"/>
                </a:lnTo>
                <a:lnTo>
                  <a:pt x="4641835" y="3041187"/>
                </a:lnTo>
                <a:lnTo>
                  <a:pt x="4641835" y="3083303"/>
                </a:lnTo>
                <a:lnTo>
                  <a:pt x="4625902" y="3188591"/>
                </a:lnTo>
                <a:lnTo>
                  <a:pt x="4546240" y="3225442"/>
                </a:lnTo>
                <a:lnTo>
                  <a:pt x="4530307" y="3325465"/>
                </a:lnTo>
                <a:lnTo>
                  <a:pt x="4514374" y="3372845"/>
                </a:lnTo>
                <a:lnTo>
                  <a:pt x="4482509" y="3388639"/>
                </a:lnTo>
                <a:lnTo>
                  <a:pt x="4450645" y="3478134"/>
                </a:lnTo>
                <a:lnTo>
                  <a:pt x="4370983" y="3588686"/>
                </a:lnTo>
                <a:lnTo>
                  <a:pt x="4232902" y="3641331"/>
                </a:lnTo>
                <a:lnTo>
                  <a:pt x="4147928" y="3593951"/>
                </a:lnTo>
                <a:lnTo>
                  <a:pt x="4163860" y="3551835"/>
                </a:lnTo>
                <a:lnTo>
                  <a:pt x="4153239" y="3514985"/>
                </a:lnTo>
                <a:lnTo>
                  <a:pt x="4137306" y="3483399"/>
                </a:lnTo>
                <a:lnTo>
                  <a:pt x="4116063" y="3451812"/>
                </a:lnTo>
                <a:lnTo>
                  <a:pt x="4094819" y="3414961"/>
                </a:lnTo>
                <a:lnTo>
                  <a:pt x="4084198" y="3378110"/>
                </a:lnTo>
                <a:lnTo>
                  <a:pt x="4084198" y="3320202"/>
                </a:lnTo>
                <a:lnTo>
                  <a:pt x="4025779" y="3235971"/>
                </a:lnTo>
                <a:lnTo>
                  <a:pt x="4020469" y="3209649"/>
                </a:lnTo>
                <a:lnTo>
                  <a:pt x="4020469" y="3157004"/>
                </a:lnTo>
                <a:lnTo>
                  <a:pt x="4036401" y="3099096"/>
                </a:lnTo>
                <a:lnTo>
                  <a:pt x="4073576" y="3067510"/>
                </a:lnTo>
                <a:lnTo>
                  <a:pt x="4073576" y="3051716"/>
                </a:lnTo>
                <a:lnTo>
                  <a:pt x="4041712" y="3019852"/>
                </a:lnTo>
                <a:lnTo>
                  <a:pt x="4057643" y="2972750"/>
                </a:lnTo>
                <a:lnTo>
                  <a:pt x="3972671" y="2841140"/>
                </a:lnTo>
                <a:lnTo>
                  <a:pt x="3956738" y="2825207"/>
                </a:lnTo>
                <a:lnTo>
                  <a:pt x="3983293" y="2746380"/>
                </a:lnTo>
                <a:lnTo>
                  <a:pt x="3956738" y="2725322"/>
                </a:lnTo>
                <a:lnTo>
                  <a:pt x="3946117" y="2709528"/>
                </a:lnTo>
                <a:lnTo>
                  <a:pt x="3908941" y="2709528"/>
                </a:lnTo>
                <a:lnTo>
                  <a:pt x="3877076" y="2677663"/>
                </a:lnTo>
                <a:lnTo>
                  <a:pt x="3850521" y="2656885"/>
                </a:lnTo>
                <a:lnTo>
                  <a:pt x="3754927" y="2709528"/>
                </a:lnTo>
                <a:lnTo>
                  <a:pt x="3723062" y="2693735"/>
                </a:lnTo>
                <a:lnTo>
                  <a:pt x="3643399" y="2714793"/>
                </a:lnTo>
                <a:lnTo>
                  <a:pt x="3600913" y="2714793"/>
                </a:lnTo>
                <a:lnTo>
                  <a:pt x="3537183" y="2662150"/>
                </a:lnTo>
                <a:lnTo>
                  <a:pt x="3505318" y="2651621"/>
                </a:lnTo>
                <a:lnTo>
                  <a:pt x="3484075" y="2635827"/>
                </a:lnTo>
                <a:lnTo>
                  <a:pt x="3500007" y="2604241"/>
                </a:lnTo>
                <a:lnTo>
                  <a:pt x="3452210" y="2556444"/>
                </a:lnTo>
                <a:lnTo>
                  <a:pt x="3420344" y="2498952"/>
                </a:lnTo>
                <a:lnTo>
                  <a:pt x="3420344" y="2477895"/>
                </a:lnTo>
                <a:lnTo>
                  <a:pt x="3436277" y="2419986"/>
                </a:lnTo>
                <a:lnTo>
                  <a:pt x="3409724" y="2351548"/>
                </a:lnTo>
                <a:lnTo>
                  <a:pt x="3500007" y="2156765"/>
                </a:lnTo>
                <a:lnTo>
                  <a:pt x="3537183" y="2156765"/>
                </a:lnTo>
                <a:lnTo>
                  <a:pt x="3574359" y="2130443"/>
                </a:lnTo>
                <a:lnTo>
                  <a:pt x="3574359" y="2093592"/>
                </a:lnTo>
                <a:lnTo>
                  <a:pt x="3569048" y="2051477"/>
                </a:lnTo>
                <a:lnTo>
                  <a:pt x="3611535" y="2019890"/>
                </a:lnTo>
                <a:lnTo>
                  <a:pt x="3643399" y="2004097"/>
                </a:lnTo>
                <a:lnTo>
                  <a:pt x="3651037" y="1991480"/>
                </a:lnTo>
                <a:lnTo>
                  <a:pt x="3642331" y="1988028"/>
                </a:lnTo>
                <a:lnTo>
                  <a:pt x="3618312" y="1934456"/>
                </a:lnTo>
                <a:lnTo>
                  <a:pt x="3582282" y="1934456"/>
                </a:lnTo>
                <a:lnTo>
                  <a:pt x="3594292" y="1898742"/>
                </a:lnTo>
                <a:lnTo>
                  <a:pt x="3552258" y="1886837"/>
                </a:lnTo>
                <a:lnTo>
                  <a:pt x="3594292" y="1857075"/>
                </a:lnTo>
                <a:lnTo>
                  <a:pt x="3570273" y="1749933"/>
                </a:lnTo>
                <a:lnTo>
                  <a:pt x="3600297" y="1726123"/>
                </a:lnTo>
                <a:lnTo>
                  <a:pt x="3732404" y="1755884"/>
                </a:lnTo>
                <a:lnTo>
                  <a:pt x="3744414" y="1720171"/>
                </a:lnTo>
                <a:lnTo>
                  <a:pt x="3744414" y="1672552"/>
                </a:lnTo>
                <a:lnTo>
                  <a:pt x="3726399" y="1636837"/>
                </a:lnTo>
                <a:lnTo>
                  <a:pt x="3738408" y="1624828"/>
                </a:lnTo>
                <a:lnTo>
                  <a:pt x="3696375" y="1624828"/>
                </a:lnTo>
                <a:lnTo>
                  <a:pt x="3684365" y="1607075"/>
                </a:lnTo>
                <a:lnTo>
                  <a:pt x="3684365" y="1583266"/>
                </a:lnTo>
                <a:lnTo>
                  <a:pt x="3744414" y="1595170"/>
                </a:lnTo>
                <a:lnTo>
                  <a:pt x="3714389" y="1559456"/>
                </a:lnTo>
                <a:lnTo>
                  <a:pt x="3786448" y="1559456"/>
                </a:lnTo>
                <a:lnTo>
                  <a:pt x="3840491" y="1464218"/>
                </a:lnTo>
                <a:lnTo>
                  <a:pt x="3930564" y="1404695"/>
                </a:lnTo>
                <a:lnTo>
                  <a:pt x="3942574" y="1339219"/>
                </a:lnTo>
                <a:lnTo>
                  <a:pt x="3942574" y="1285646"/>
                </a:lnTo>
                <a:lnTo>
                  <a:pt x="3978602" y="1249618"/>
                </a:lnTo>
                <a:lnTo>
                  <a:pt x="4002622" y="1261838"/>
                </a:lnTo>
                <a:lnTo>
                  <a:pt x="4008037" y="1271499"/>
                </a:lnTo>
                <a:lnTo>
                  <a:pt x="4008627" y="1279694"/>
                </a:lnTo>
                <a:lnTo>
                  <a:pt x="4008627" y="1315409"/>
                </a:lnTo>
                <a:lnTo>
                  <a:pt x="4014335" y="1322009"/>
                </a:lnTo>
                <a:lnTo>
                  <a:pt x="3966594" y="1339219"/>
                </a:lnTo>
                <a:lnTo>
                  <a:pt x="3984608" y="1386837"/>
                </a:lnTo>
                <a:lnTo>
                  <a:pt x="4050661" y="1363027"/>
                </a:lnTo>
                <a:lnTo>
                  <a:pt x="4128724" y="1357075"/>
                </a:lnTo>
                <a:lnTo>
                  <a:pt x="4206788" y="1357075"/>
                </a:lnTo>
                <a:lnTo>
                  <a:pt x="4224802" y="1249933"/>
                </a:lnTo>
                <a:lnTo>
                  <a:pt x="4290855" y="1267789"/>
                </a:lnTo>
                <a:lnTo>
                  <a:pt x="4284851" y="1214218"/>
                </a:lnTo>
                <a:lnTo>
                  <a:pt x="4224802" y="1232075"/>
                </a:lnTo>
                <a:lnTo>
                  <a:pt x="4248821" y="1172552"/>
                </a:lnTo>
                <a:lnTo>
                  <a:pt x="4380928" y="1154694"/>
                </a:lnTo>
                <a:lnTo>
                  <a:pt x="4398942" y="1154694"/>
                </a:lnTo>
                <a:lnTo>
                  <a:pt x="4368918" y="1118980"/>
                </a:lnTo>
                <a:lnTo>
                  <a:pt x="4248821" y="1154694"/>
                </a:lnTo>
                <a:lnTo>
                  <a:pt x="4224802" y="1113027"/>
                </a:lnTo>
                <a:lnTo>
                  <a:pt x="4212792" y="1065409"/>
                </a:lnTo>
                <a:lnTo>
                  <a:pt x="4212792" y="1035646"/>
                </a:lnTo>
                <a:lnTo>
                  <a:pt x="4224802" y="1011838"/>
                </a:lnTo>
                <a:lnTo>
                  <a:pt x="4272841" y="940408"/>
                </a:lnTo>
                <a:lnTo>
                  <a:pt x="4302865" y="880885"/>
                </a:lnTo>
                <a:lnTo>
                  <a:pt x="4248821" y="874932"/>
                </a:lnTo>
                <a:lnTo>
                  <a:pt x="4230807" y="916599"/>
                </a:lnTo>
                <a:lnTo>
                  <a:pt x="4206788" y="952313"/>
                </a:lnTo>
                <a:lnTo>
                  <a:pt x="4158748" y="988028"/>
                </a:lnTo>
                <a:lnTo>
                  <a:pt x="4158748" y="1118980"/>
                </a:lnTo>
                <a:lnTo>
                  <a:pt x="4170758" y="1166599"/>
                </a:lnTo>
                <a:lnTo>
                  <a:pt x="4134729" y="1202628"/>
                </a:lnTo>
                <a:lnTo>
                  <a:pt x="4128724" y="1273742"/>
                </a:lnTo>
                <a:lnTo>
                  <a:pt x="4098700" y="1315409"/>
                </a:lnTo>
                <a:lnTo>
                  <a:pt x="4044656" y="1357075"/>
                </a:lnTo>
                <a:lnTo>
                  <a:pt x="4014335" y="1322009"/>
                </a:lnTo>
                <a:lnTo>
                  <a:pt x="4032647" y="1315409"/>
                </a:lnTo>
                <a:lnTo>
                  <a:pt x="4008037" y="1271499"/>
                </a:lnTo>
                <a:lnTo>
                  <a:pt x="4002622" y="1196361"/>
                </a:lnTo>
                <a:lnTo>
                  <a:pt x="3918554" y="1261838"/>
                </a:lnTo>
                <a:lnTo>
                  <a:pt x="3858505" y="1220170"/>
                </a:lnTo>
                <a:lnTo>
                  <a:pt x="3870515" y="1166599"/>
                </a:lnTo>
                <a:lnTo>
                  <a:pt x="3870515" y="1077314"/>
                </a:lnTo>
                <a:lnTo>
                  <a:pt x="3876521" y="1047551"/>
                </a:lnTo>
                <a:lnTo>
                  <a:pt x="3906545" y="982075"/>
                </a:lnTo>
                <a:lnTo>
                  <a:pt x="3954584" y="988028"/>
                </a:lnTo>
                <a:lnTo>
                  <a:pt x="4038651" y="892789"/>
                </a:lnTo>
                <a:lnTo>
                  <a:pt x="4032647" y="845171"/>
                </a:lnTo>
                <a:lnTo>
                  <a:pt x="4086691" y="803504"/>
                </a:lnTo>
                <a:lnTo>
                  <a:pt x="4014632" y="785646"/>
                </a:lnTo>
                <a:lnTo>
                  <a:pt x="4092695" y="738028"/>
                </a:lnTo>
                <a:lnTo>
                  <a:pt x="4164754" y="696360"/>
                </a:lnTo>
                <a:lnTo>
                  <a:pt x="4224802" y="684457"/>
                </a:lnTo>
                <a:lnTo>
                  <a:pt x="4332889" y="660647"/>
                </a:lnTo>
                <a:lnTo>
                  <a:pt x="4434972" y="678504"/>
                </a:lnTo>
                <a:lnTo>
                  <a:pt x="4398942" y="714534"/>
                </a:lnTo>
                <a:lnTo>
                  <a:pt x="4458991" y="708265"/>
                </a:lnTo>
                <a:lnTo>
                  <a:pt x="4663156" y="785646"/>
                </a:lnTo>
                <a:lnTo>
                  <a:pt x="4573083" y="875719"/>
                </a:lnTo>
                <a:lnTo>
                  <a:pt x="4458991" y="791599"/>
                </a:lnTo>
                <a:lnTo>
                  <a:pt x="4513035" y="892789"/>
                </a:lnTo>
                <a:lnTo>
                  <a:pt x="4513035" y="958265"/>
                </a:lnTo>
                <a:lnTo>
                  <a:pt x="4531049" y="958265"/>
                </a:lnTo>
                <a:lnTo>
                  <a:pt x="4561074" y="898742"/>
                </a:lnTo>
                <a:lnTo>
                  <a:pt x="4591098" y="934457"/>
                </a:lnTo>
                <a:lnTo>
                  <a:pt x="4591098" y="898742"/>
                </a:lnTo>
                <a:lnTo>
                  <a:pt x="4591098" y="874932"/>
                </a:lnTo>
                <a:lnTo>
                  <a:pt x="4669161" y="821361"/>
                </a:lnTo>
                <a:lnTo>
                  <a:pt x="4693181" y="821361"/>
                </a:lnTo>
                <a:lnTo>
                  <a:pt x="4693181" y="785646"/>
                </a:lnTo>
                <a:lnTo>
                  <a:pt x="4681171" y="743980"/>
                </a:lnTo>
                <a:lnTo>
                  <a:pt x="4753229" y="791599"/>
                </a:lnTo>
                <a:lnTo>
                  <a:pt x="4735215" y="815409"/>
                </a:lnTo>
                <a:lnTo>
                  <a:pt x="4903350" y="738028"/>
                </a:lnTo>
                <a:lnTo>
                  <a:pt x="4987418" y="755885"/>
                </a:lnTo>
                <a:lnTo>
                  <a:pt x="5023448" y="738028"/>
                </a:lnTo>
                <a:lnTo>
                  <a:pt x="4981413" y="708265"/>
                </a:lnTo>
                <a:lnTo>
                  <a:pt x="5011438" y="684457"/>
                </a:lnTo>
                <a:lnTo>
                  <a:pt x="5221608" y="761837"/>
                </a:lnTo>
                <a:lnTo>
                  <a:pt x="5167563" y="720170"/>
                </a:lnTo>
                <a:lnTo>
                  <a:pt x="5167563" y="666599"/>
                </a:lnTo>
                <a:lnTo>
                  <a:pt x="5233617" y="624932"/>
                </a:lnTo>
                <a:lnTo>
                  <a:pt x="5245626" y="559456"/>
                </a:lnTo>
                <a:lnTo>
                  <a:pt x="5305675" y="589218"/>
                </a:lnTo>
                <a:lnTo>
                  <a:pt x="5311680" y="630884"/>
                </a:lnTo>
                <a:lnTo>
                  <a:pt x="5335699" y="595171"/>
                </a:lnTo>
                <a:lnTo>
                  <a:pt x="5329695" y="571361"/>
                </a:lnTo>
                <a:lnTo>
                  <a:pt x="5377733" y="541599"/>
                </a:lnTo>
                <a:lnTo>
                  <a:pt x="5437782" y="583266"/>
                </a:lnTo>
                <a:lnTo>
                  <a:pt x="5491826" y="553504"/>
                </a:lnTo>
                <a:lnTo>
                  <a:pt x="5593909" y="547551"/>
                </a:lnTo>
                <a:lnTo>
                  <a:pt x="5557879" y="505885"/>
                </a:lnTo>
                <a:lnTo>
                  <a:pt x="5593909" y="464218"/>
                </a:lnTo>
                <a:lnTo>
                  <a:pt x="5689986" y="446360"/>
                </a:lnTo>
                <a:lnTo>
                  <a:pt x="5744029" y="416599"/>
                </a:lnTo>
                <a:lnTo>
                  <a:pt x="5816088" y="434456"/>
                </a:lnTo>
                <a:lnTo>
                  <a:pt x="5936185" y="392789"/>
                </a:lnTo>
                <a:lnTo>
                  <a:pt x="2162651" y="58831"/>
                </a:lnTo>
                <a:lnTo>
                  <a:pt x="2227093" y="71606"/>
                </a:lnTo>
                <a:lnTo>
                  <a:pt x="2278647" y="71606"/>
                </a:lnTo>
                <a:lnTo>
                  <a:pt x="2381755" y="71606"/>
                </a:lnTo>
                <a:lnTo>
                  <a:pt x="2446198" y="97157"/>
                </a:lnTo>
                <a:lnTo>
                  <a:pt x="2510640" y="109933"/>
                </a:lnTo>
                <a:lnTo>
                  <a:pt x="2278647" y="276019"/>
                </a:lnTo>
                <a:lnTo>
                  <a:pt x="2214205" y="301572"/>
                </a:lnTo>
                <a:lnTo>
                  <a:pt x="2188428" y="378226"/>
                </a:lnTo>
                <a:lnTo>
                  <a:pt x="2162651" y="378226"/>
                </a:lnTo>
                <a:lnTo>
                  <a:pt x="2111097" y="403777"/>
                </a:lnTo>
                <a:lnTo>
                  <a:pt x="2175539" y="429330"/>
                </a:lnTo>
                <a:lnTo>
                  <a:pt x="2059543" y="454881"/>
                </a:lnTo>
                <a:lnTo>
                  <a:pt x="2123985" y="505984"/>
                </a:lnTo>
                <a:lnTo>
                  <a:pt x="2072431" y="518760"/>
                </a:lnTo>
                <a:lnTo>
                  <a:pt x="1930659" y="531537"/>
                </a:lnTo>
                <a:lnTo>
                  <a:pt x="2149763" y="557088"/>
                </a:lnTo>
                <a:lnTo>
                  <a:pt x="2214205" y="621530"/>
                </a:lnTo>
                <a:lnTo>
                  <a:pt x="2330201" y="646519"/>
                </a:lnTo>
                <a:lnTo>
                  <a:pt x="2368866" y="774279"/>
                </a:lnTo>
                <a:lnTo>
                  <a:pt x="2523528" y="838157"/>
                </a:lnTo>
                <a:lnTo>
                  <a:pt x="2446198" y="902036"/>
                </a:lnTo>
                <a:lnTo>
                  <a:pt x="2446198" y="953139"/>
                </a:lnTo>
                <a:lnTo>
                  <a:pt x="2407532" y="914473"/>
                </a:lnTo>
                <a:lnTo>
                  <a:pt x="2394644" y="889260"/>
                </a:lnTo>
                <a:lnTo>
                  <a:pt x="2355978" y="914811"/>
                </a:lnTo>
                <a:lnTo>
                  <a:pt x="2459086" y="991467"/>
                </a:lnTo>
                <a:lnTo>
                  <a:pt x="2407532" y="1068122"/>
                </a:lnTo>
                <a:lnTo>
                  <a:pt x="2343090" y="1017018"/>
                </a:lnTo>
                <a:lnTo>
                  <a:pt x="2394644" y="1068572"/>
                </a:lnTo>
                <a:lnTo>
                  <a:pt x="2330201" y="1106450"/>
                </a:lnTo>
                <a:lnTo>
                  <a:pt x="2306572" y="1087286"/>
                </a:lnTo>
                <a:lnTo>
                  <a:pt x="2304424" y="1080898"/>
                </a:lnTo>
                <a:lnTo>
                  <a:pt x="2282941" y="1068121"/>
                </a:lnTo>
                <a:lnTo>
                  <a:pt x="2188428" y="991467"/>
                </a:lnTo>
                <a:lnTo>
                  <a:pt x="2149763" y="965915"/>
                </a:lnTo>
                <a:lnTo>
                  <a:pt x="2188428" y="863708"/>
                </a:lnTo>
                <a:lnTo>
                  <a:pt x="2214205" y="812604"/>
                </a:lnTo>
                <a:lnTo>
                  <a:pt x="2188428" y="774279"/>
                </a:lnTo>
                <a:lnTo>
                  <a:pt x="2123985" y="735950"/>
                </a:lnTo>
                <a:lnTo>
                  <a:pt x="2098209" y="761726"/>
                </a:lnTo>
                <a:lnTo>
                  <a:pt x="2098209" y="812604"/>
                </a:lnTo>
                <a:lnTo>
                  <a:pt x="2033767" y="850932"/>
                </a:lnTo>
                <a:lnTo>
                  <a:pt x="2033767" y="863708"/>
                </a:lnTo>
                <a:lnTo>
                  <a:pt x="2085321" y="953139"/>
                </a:lnTo>
                <a:lnTo>
                  <a:pt x="2072431" y="1017018"/>
                </a:lnTo>
                <a:lnTo>
                  <a:pt x="2020879" y="991467"/>
                </a:lnTo>
                <a:lnTo>
                  <a:pt x="1982213" y="1030133"/>
                </a:lnTo>
                <a:lnTo>
                  <a:pt x="1930659" y="978579"/>
                </a:lnTo>
                <a:lnTo>
                  <a:pt x="1866217" y="1029794"/>
                </a:lnTo>
                <a:lnTo>
                  <a:pt x="1827551" y="1144777"/>
                </a:lnTo>
                <a:lnTo>
                  <a:pt x="1814663" y="1234208"/>
                </a:lnTo>
                <a:lnTo>
                  <a:pt x="1891993" y="1272535"/>
                </a:lnTo>
                <a:lnTo>
                  <a:pt x="2007989" y="1349191"/>
                </a:lnTo>
                <a:lnTo>
                  <a:pt x="2098209" y="1476949"/>
                </a:lnTo>
                <a:lnTo>
                  <a:pt x="2123985" y="1489725"/>
                </a:lnTo>
                <a:lnTo>
                  <a:pt x="2085321" y="1361966"/>
                </a:lnTo>
                <a:lnTo>
                  <a:pt x="2175539" y="1298087"/>
                </a:lnTo>
                <a:lnTo>
                  <a:pt x="2162651" y="1259759"/>
                </a:lnTo>
                <a:lnTo>
                  <a:pt x="2098209" y="1246984"/>
                </a:lnTo>
                <a:lnTo>
                  <a:pt x="2111097" y="1157552"/>
                </a:lnTo>
                <a:lnTo>
                  <a:pt x="2123985" y="1144664"/>
                </a:lnTo>
                <a:lnTo>
                  <a:pt x="2111097" y="1106450"/>
                </a:lnTo>
                <a:lnTo>
                  <a:pt x="2111097" y="1042570"/>
                </a:lnTo>
                <a:lnTo>
                  <a:pt x="2136875" y="1016792"/>
                </a:lnTo>
                <a:lnTo>
                  <a:pt x="2239982" y="1042570"/>
                </a:lnTo>
                <a:lnTo>
                  <a:pt x="2282941" y="1068121"/>
                </a:lnTo>
                <a:lnTo>
                  <a:pt x="2306572" y="1087286"/>
                </a:lnTo>
                <a:lnTo>
                  <a:pt x="2317313" y="1119225"/>
                </a:lnTo>
                <a:lnTo>
                  <a:pt x="2330201" y="1208656"/>
                </a:lnTo>
                <a:lnTo>
                  <a:pt x="2420420" y="1157552"/>
                </a:lnTo>
                <a:lnTo>
                  <a:pt x="2484862" y="1259759"/>
                </a:lnTo>
                <a:lnTo>
                  <a:pt x="2484862" y="1323638"/>
                </a:lnTo>
                <a:lnTo>
                  <a:pt x="2510640" y="1349416"/>
                </a:lnTo>
                <a:lnTo>
                  <a:pt x="2523528" y="1349191"/>
                </a:lnTo>
                <a:lnTo>
                  <a:pt x="2575082" y="1400745"/>
                </a:lnTo>
                <a:lnTo>
                  <a:pt x="2600858" y="1400294"/>
                </a:lnTo>
                <a:lnTo>
                  <a:pt x="2613748" y="1413184"/>
                </a:lnTo>
                <a:lnTo>
                  <a:pt x="2613748" y="1489725"/>
                </a:lnTo>
                <a:lnTo>
                  <a:pt x="2600858" y="1528052"/>
                </a:lnTo>
                <a:lnTo>
                  <a:pt x="2678190" y="1630259"/>
                </a:lnTo>
                <a:lnTo>
                  <a:pt x="2639524" y="1668925"/>
                </a:lnTo>
                <a:lnTo>
                  <a:pt x="2613748" y="1655811"/>
                </a:lnTo>
                <a:lnTo>
                  <a:pt x="2587970" y="1643035"/>
                </a:lnTo>
                <a:lnTo>
                  <a:pt x="2523528" y="1643035"/>
                </a:lnTo>
                <a:lnTo>
                  <a:pt x="2523528" y="1668586"/>
                </a:lnTo>
                <a:lnTo>
                  <a:pt x="2523528" y="1706914"/>
                </a:lnTo>
                <a:lnTo>
                  <a:pt x="2407532" y="1783569"/>
                </a:lnTo>
                <a:lnTo>
                  <a:pt x="2381755" y="1783569"/>
                </a:lnTo>
                <a:lnTo>
                  <a:pt x="2420420" y="1732465"/>
                </a:lnTo>
                <a:lnTo>
                  <a:pt x="2330201" y="1758018"/>
                </a:lnTo>
                <a:lnTo>
                  <a:pt x="2317313" y="1847448"/>
                </a:lnTo>
                <a:lnTo>
                  <a:pt x="2278647" y="1847448"/>
                </a:lnTo>
                <a:lnTo>
                  <a:pt x="2265759" y="1847448"/>
                </a:lnTo>
                <a:lnTo>
                  <a:pt x="2214205" y="1936879"/>
                </a:lnTo>
                <a:lnTo>
                  <a:pt x="2111097" y="2051862"/>
                </a:lnTo>
                <a:lnTo>
                  <a:pt x="2072431" y="2090528"/>
                </a:lnTo>
                <a:lnTo>
                  <a:pt x="2123985" y="2192396"/>
                </a:lnTo>
                <a:lnTo>
                  <a:pt x="2098209" y="2230724"/>
                </a:lnTo>
                <a:lnTo>
                  <a:pt x="2046655" y="2217948"/>
                </a:lnTo>
                <a:lnTo>
                  <a:pt x="2033767" y="2192396"/>
                </a:lnTo>
                <a:lnTo>
                  <a:pt x="2007989" y="2128517"/>
                </a:lnTo>
                <a:lnTo>
                  <a:pt x="1956435" y="2115741"/>
                </a:lnTo>
                <a:lnTo>
                  <a:pt x="1930659" y="2128517"/>
                </a:lnTo>
                <a:lnTo>
                  <a:pt x="1917771" y="2166845"/>
                </a:lnTo>
                <a:lnTo>
                  <a:pt x="1840439" y="2128517"/>
                </a:lnTo>
                <a:lnTo>
                  <a:pt x="1763109" y="2192396"/>
                </a:lnTo>
                <a:lnTo>
                  <a:pt x="1737332" y="2205171"/>
                </a:lnTo>
                <a:lnTo>
                  <a:pt x="1763109" y="2243499"/>
                </a:lnTo>
                <a:lnTo>
                  <a:pt x="1763109" y="2294603"/>
                </a:lnTo>
                <a:lnTo>
                  <a:pt x="1801774" y="2384033"/>
                </a:lnTo>
                <a:lnTo>
                  <a:pt x="1956435" y="2320154"/>
                </a:lnTo>
                <a:lnTo>
                  <a:pt x="1956435" y="2384033"/>
                </a:lnTo>
                <a:lnTo>
                  <a:pt x="1930659" y="2460689"/>
                </a:lnTo>
                <a:lnTo>
                  <a:pt x="2020879" y="2435137"/>
                </a:lnTo>
                <a:lnTo>
                  <a:pt x="2033767" y="2460689"/>
                </a:lnTo>
                <a:lnTo>
                  <a:pt x="2033767" y="2524568"/>
                </a:lnTo>
                <a:lnTo>
                  <a:pt x="2072431" y="2613998"/>
                </a:lnTo>
                <a:lnTo>
                  <a:pt x="2188428" y="2550119"/>
                </a:lnTo>
                <a:lnTo>
                  <a:pt x="2239982" y="2524568"/>
                </a:lnTo>
                <a:lnTo>
                  <a:pt x="2304424" y="2524568"/>
                </a:lnTo>
                <a:lnTo>
                  <a:pt x="2355978" y="2550119"/>
                </a:lnTo>
                <a:lnTo>
                  <a:pt x="2433309" y="2575672"/>
                </a:lnTo>
                <a:lnTo>
                  <a:pt x="2497752" y="2575672"/>
                </a:lnTo>
                <a:lnTo>
                  <a:pt x="2575082" y="2665102"/>
                </a:lnTo>
                <a:lnTo>
                  <a:pt x="2652412" y="2665102"/>
                </a:lnTo>
                <a:lnTo>
                  <a:pt x="2703966" y="2703430"/>
                </a:lnTo>
                <a:lnTo>
                  <a:pt x="2742632" y="2767309"/>
                </a:lnTo>
                <a:lnTo>
                  <a:pt x="2768409" y="2831188"/>
                </a:lnTo>
                <a:lnTo>
                  <a:pt x="2884405" y="2831188"/>
                </a:lnTo>
                <a:lnTo>
                  <a:pt x="2923071" y="2882292"/>
                </a:lnTo>
                <a:lnTo>
                  <a:pt x="3026179" y="2933395"/>
                </a:lnTo>
                <a:lnTo>
                  <a:pt x="3064843" y="3022825"/>
                </a:lnTo>
                <a:lnTo>
                  <a:pt x="2974625" y="3099481"/>
                </a:lnTo>
                <a:lnTo>
                  <a:pt x="2935959" y="3188912"/>
                </a:lnTo>
                <a:lnTo>
                  <a:pt x="2935959" y="3316671"/>
                </a:lnTo>
                <a:lnTo>
                  <a:pt x="2884405" y="3342222"/>
                </a:lnTo>
                <a:lnTo>
                  <a:pt x="2807074" y="3354998"/>
                </a:lnTo>
                <a:cubicBezTo>
                  <a:pt x="2795811" y="3381048"/>
                  <a:pt x="2770267" y="3383504"/>
                  <a:pt x="2759004" y="3409554"/>
                </a:cubicBezTo>
                <a:cubicBezTo>
                  <a:pt x="2735917" y="3438310"/>
                  <a:pt x="2730130" y="3558549"/>
                  <a:pt x="2697116" y="3593596"/>
                </a:cubicBezTo>
                <a:cubicBezTo>
                  <a:pt x="2670140" y="3628988"/>
                  <a:pt x="2600801" y="3612817"/>
                  <a:pt x="2578101" y="3617190"/>
                </a:cubicBezTo>
                <a:cubicBezTo>
                  <a:pt x="2553505" y="3631347"/>
                  <a:pt x="2593660" y="3665512"/>
                  <a:pt x="2582862" y="3687975"/>
                </a:cubicBezTo>
                <a:cubicBezTo>
                  <a:pt x="2572547" y="3702133"/>
                  <a:pt x="2547157" y="3715503"/>
                  <a:pt x="2530495" y="3725727"/>
                </a:cubicBezTo>
                <a:cubicBezTo>
                  <a:pt x="2513833" y="3735951"/>
                  <a:pt x="2500345" y="3743030"/>
                  <a:pt x="2482889" y="3749323"/>
                </a:cubicBezTo>
                <a:cubicBezTo>
                  <a:pt x="2465433" y="3755615"/>
                  <a:pt x="2482889" y="3820895"/>
                  <a:pt x="2468607" y="3829546"/>
                </a:cubicBezTo>
                <a:cubicBezTo>
                  <a:pt x="2454325" y="3838197"/>
                  <a:pt x="2409099" y="3798085"/>
                  <a:pt x="2397198" y="3801231"/>
                </a:cubicBezTo>
                <a:cubicBezTo>
                  <a:pt x="2385297" y="3804378"/>
                  <a:pt x="2436869" y="3812243"/>
                  <a:pt x="2440043" y="3829546"/>
                </a:cubicBezTo>
                <a:cubicBezTo>
                  <a:pt x="2443217" y="3846849"/>
                  <a:pt x="2405132" y="3867298"/>
                  <a:pt x="2397198" y="3886174"/>
                </a:cubicBezTo>
                <a:cubicBezTo>
                  <a:pt x="2389263" y="3905050"/>
                  <a:pt x="2363874" y="3922353"/>
                  <a:pt x="2363874" y="3938083"/>
                </a:cubicBezTo>
                <a:cubicBezTo>
                  <a:pt x="2363874" y="3953813"/>
                  <a:pt x="2407512" y="3952240"/>
                  <a:pt x="2397198" y="3980554"/>
                </a:cubicBezTo>
                <a:cubicBezTo>
                  <a:pt x="2386090" y="4018305"/>
                  <a:pt x="2323098" y="4071347"/>
                  <a:pt x="2330549" y="4112686"/>
                </a:cubicBezTo>
                <a:cubicBezTo>
                  <a:pt x="2334033" y="4165823"/>
                  <a:pt x="2436039" y="4196688"/>
                  <a:pt x="2437143" y="4219152"/>
                </a:cubicBezTo>
                <a:lnTo>
                  <a:pt x="2422046" y="4215699"/>
                </a:lnTo>
                <a:cubicBezTo>
                  <a:pt x="2385200" y="4206530"/>
                  <a:pt x="2348354" y="4239830"/>
                  <a:pt x="2311508" y="4230661"/>
                </a:cubicBezTo>
                <a:lnTo>
                  <a:pt x="2227093" y="4172652"/>
                </a:lnTo>
                <a:lnTo>
                  <a:pt x="2162651" y="4108210"/>
                </a:lnTo>
                <a:lnTo>
                  <a:pt x="2149763" y="4070445"/>
                </a:lnTo>
                <a:lnTo>
                  <a:pt x="2149763" y="4032118"/>
                </a:lnTo>
                <a:lnTo>
                  <a:pt x="2162651" y="3993790"/>
                </a:lnTo>
                <a:lnTo>
                  <a:pt x="2175539" y="3980902"/>
                </a:lnTo>
                <a:lnTo>
                  <a:pt x="2149763" y="3980902"/>
                </a:lnTo>
                <a:lnTo>
                  <a:pt x="2149763" y="3942686"/>
                </a:lnTo>
                <a:lnTo>
                  <a:pt x="2188428" y="3904021"/>
                </a:lnTo>
                <a:lnTo>
                  <a:pt x="2188428" y="3853256"/>
                </a:lnTo>
                <a:lnTo>
                  <a:pt x="2188428" y="3840481"/>
                </a:lnTo>
                <a:lnTo>
                  <a:pt x="2188428" y="3763825"/>
                </a:lnTo>
                <a:lnTo>
                  <a:pt x="2214205" y="3725498"/>
                </a:lnTo>
                <a:lnTo>
                  <a:pt x="2188428" y="3687170"/>
                </a:lnTo>
                <a:lnTo>
                  <a:pt x="2265759" y="3572187"/>
                </a:lnTo>
                <a:lnTo>
                  <a:pt x="2265759" y="3482756"/>
                </a:lnTo>
                <a:lnTo>
                  <a:pt x="2265759" y="3278343"/>
                </a:lnTo>
                <a:lnTo>
                  <a:pt x="2265759" y="3227239"/>
                </a:lnTo>
                <a:lnTo>
                  <a:pt x="2252870" y="3201688"/>
                </a:lnTo>
                <a:lnTo>
                  <a:pt x="2188428" y="3150585"/>
                </a:lnTo>
                <a:lnTo>
                  <a:pt x="2123985" y="3099481"/>
                </a:lnTo>
                <a:lnTo>
                  <a:pt x="2136875" y="3061153"/>
                </a:lnTo>
                <a:lnTo>
                  <a:pt x="2098209" y="2984499"/>
                </a:lnTo>
                <a:lnTo>
                  <a:pt x="2059543" y="2945833"/>
                </a:lnTo>
                <a:lnTo>
                  <a:pt x="2033767" y="2907843"/>
                </a:lnTo>
                <a:lnTo>
                  <a:pt x="2072431" y="2882292"/>
                </a:lnTo>
                <a:lnTo>
                  <a:pt x="2072431" y="2831188"/>
                </a:lnTo>
                <a:lnTo>
                  <a:pt x="2072431" y="2767309"/>
                </a:lnTo>
                <a:lnTo>
                  <a:pt x="2136875" y="2754533"/>
                </a:lnTo>
                <a:lnTo>
                  <a:pt x="2136875" y="2716205"/>
                </a:lnTo>
                <a:lnTo>
                  <a:pt x="2136875" y="2613998"/>
                </a:lnTo>
                <a:lnTo>
                  <a:pt x="2072431" y="2652326"/>
                </a:lnTo>
                <a:lnTo>
                  <a:pt x="1969325" y="2601223"/>
                </a:lnTo>
                <a:lnTo>
                  <a:pt x="1943547" y="2524568"/>
                </a:lnTo>
                <a:lnTo>
                  <a:pt x="1930659" y="2511680"/>
                </a:lnTo>
                <a:lnTo>
                  <a:pt x="1866217" y="2499016"/>
                </a:lnTo>
                <a:lnTo>
                  <a:pt x="1801774" y="2460689"/>
                </a:lnTo>
                <a:lnTo>
                  <a:pt x="1724443" y="2473465"/>
                </a:lnTo>
                <a:lnTo>
                  <a:pt x="1556894" y="2358482"/>
                </a:lnTo>
                <a:lnTo>
                  <a:pt x="1556894" y="2320154"/>
                </a:lnTo>
                <a:lnTo>
                  <a:pt x="1337790" y="2077413"/>
                </a:lnTo>
                <a:lnTo>
                  <a:pt x="1492452" y="2294603"/>
                </a:lnTo>
                <a:lnTo>
                  <a:pt x="1453786" y="2294603"/>
                </a:lnTo>
                <a:lnTo>
                  <a:pt x="1350678" y="2191495"/>
                </a:lnTo>
                <a:lnTo>
                  <a:pt x="1363566" y="2154069"/>
                </a:lnTo>
                <a:lnTo>
                  <a:pt x="1324901" y="2115404"/>
                </a:lnTo>
                <a:lnTo>
                  <a:pt x="1260459" y="2039086"/>
                </a:lnTo>
                <a:lnTo>
                  <a:pt x="1157351" y="1911327"/>
                </a:lnTo>
                <a:lnTo>
                  <a:pt x="1183128" y="1885550"/>
                </a:lnTo>
                <a:lnTo>
                  <a:pt x="1183128" y="1847448"/>
                </a:lnTo>
                <a:lnTo>
                  <a:pt x="1170239" y="1719690"/>
                </a:lnTo>
                <a:lnTo>
                  <a:pt x="1157351" y="1681362"/>
                </a:lnTo>
                <a:lnTo>
                  <a:pt x="1183128" y="1643035"/>
                </a:lnTo>
                <a:lnTo>
                  <a:pt x="1131574" y="1579156"/>
                </a:lnTo>
                <a:lnTo>
                  <a:pt x="1092909" y="1553604"/>
                </a:lnTo>
                <a:lnTo>
                  <a:pt x="1080021" y="1540716"/>
                </a:lnTo>
                <a:lnTo>
                  <a:pt x="1067131" y="1528052"/>
                </a:lnTo>
                <a:lnTo>
                  <a:pt x="1092909" y="1515277"/>
                </a:lnTo>
                <a:lnTo>
                  <a:pt x="1054243" y="1464173"/>
                </a:lnTo>
                <a:lnTo>
                  <a:pt x="1041356" y="1425845"/>
                </a:lnTo>
                <a:lnTo>
                  <a:pt x="1041356" y="1400294"/>
                </a:lnTo>
                <a:lnTo>
                  <a:pt x="1002689" y="1425845"/>
                </a:lnTo>
                <a:lnTo>
                  <a:pt x="1054243" y="1502500"/>
                </a:lnTo>
                <a:lnTo>
                  <a:pt x="1002689" y="1489725"/>
                </a:lnTo>
                <a:lnTo>
                  <a:pt x="976913" y="1413070"/>
                </a:lnTo>
                <a:lnTo>
                  <a:pt x="964024" y="1361966"/>
                </a:lnTo>
                <a:lnTo>
                  <a:pt x="925359" y="1298087"/>
                </a:lnTo>
                <a:lnTo>
                  <a:pt x="886693" y="1221433"/>
                </a:lnTo>
                <a:lnTo>
                  <a:pt x="835139" y="1195880"/>
                </a:lnTo>
                <a:lnTo>
                  <a:pt x="796474" y="1183105"/>
                </a:lnTo>
                <a:lnTo>
                  <a:pt x="744920" y="1183105"/>
                </a:lnTo>
                <a:lnTo>
                  <a:pt x="732032" y="1170217"/>
                </a:lnTo>
                <a:lnTo>
                  <a:pt x="667589" y="1183105"/>
                </a:lnTo>
                <a:lnTo>
                  <a:pt x="577370" y="1195880"/>
                </a:lnTo>
                <a:lnTo>
                  <a:pt x="564482" y="1298087"/>
                </a:lnTo>
                <a:lnTo>
                  <a:pt x="500041" y="1285312"/>
                </a:lnTo>
                <a:lnTo>
                  <a:pt x="422708" y="1374742"/>
                </a:lnTo>
                <a:lnTo>
                  <a:pt x="242270" y="1438621"/>
                </a:lnTo>
                <a:lnTo>
                  <a:pt x="203606" y="1438621"/>
                </a:lnTo>
                <a:lnTo>
                  <a:pt x="216493" y="1400294"/>
                </a:lnTo>
                <a:lnTo>
                  <a:pt x="268047" y="1387518"/>
                </a:lnTo>
                <a:lnTo>
                  <a:pt x="396932" y="1298087"/>
                </a:lnTo>
                <a:lnTo>
                  <a:pt x="435597" y="1246984"/>
                </a:lnTo>
                <a:lnTo>
                  <a:pt x="435597" y="1195880"/>
                </a:lnTo>
                <a:lnTo>
                  <a:pt x="358266" y="1208656"/>
                </a:lnTo>
                <a:lnTo>
                  <a:pt x="332491" y="1182881"/>
                </a:lnTo>
                <a:lnTo>
                  <a:pt x="306712" y="1170329"/>
                </a:lnTo>
                <a:lnTo>
                  <a:pt x="190716" y="1195880"/>
                </a:lnTo>
                <a:lnTo>
                  <a:pt x="216493" y="1157552"/>
                </a:lnTo>
                <a:lnTo>
                  <a:pt x="306712" y="1119225"/>
                </a:lnTo>
                <a:lnTo>
                  <a:pt x="268047" y="1093673"/>
                </a:lnTo>
                <a:lnTo>
                  <a:pt x="293824" y="1029794"/>
                </a:lnTo>
                <a:lnTo>
                  <a:pt x="332491" y="1004243"/>
                </a:lnTo>
                <a:lnTo>
                  <a:pt x="384043" y="965915"/>
                </a:lnTo>
                <a:lnTo>
                  <a:pt x="371154" y="953026"/>
                </a:lnTo>
                <a:lnTo>
                  <a:pt x="345378" y="953026"/>
                </a:lnTo>
                <a:lnTo>
                  <a:pt x="306712" y="978691"/>
                </a:lnTo>
                <a:lnTo>
                  <a:pt x="255158" y="965915"/>
                </a:lnTo>
                <a:lnTo>
                  <a:pt x="255158" y="953139"/>
                </a:lnTo>
                <a:lnTo>
                  <a:pt x="255158" y="927587"/>
                </a:lnTo>
                <a:lnTo>
                  <a:pt x="216493" y="876485"/>
                </a:lnTo>
                <a:lnTo>
                  <a:pt x="293824" y="838157"/>
                </a:lnTo>
                <a:lnTo>
                  <a:pt x="358266" y="889260"/>
                </a:lnTo>
                <a:lnTo>
                  <a:pt x="384043" y="863483"/>
                </a:lnTo>
                <a:lnTo>
                  <a:pt x="268047" y="787053"/>
                </a:lnTo>
                <a:lnTo>
                  <a:pt x="306712" y="748388"/>
                </a:lnTo>
                <a:lnTo>
                  <a:pt x="345378" y="710399"/>
                </a:lnTo>
                <a:lnTo>
                  <a:pt x="474262" y="646519"/>
                </a:lnTo>
                <a:lnTo>
                  <a:pt x="603147" y="710399"/>
                </a:lnTo>
                <a:lnTo>
                  <a:pt x="616036" y="684846"/>
                </a:lnTo>
                <a:lnTo>
                  <a:pt x="693366" y="710399"/>
                </a:lnTo>
                <a:lnTo>
                  <a:pt x="770697" y="710399"/>
                </a:lnTo>
                <a:lnTo>
                  <a:pt x="899581" y="723174"/>
                </a:lnTo>
                <a:lnTo>
                  <a:pt x="1067131" y="697623"/>
                </a:lnTo>
                <a:lnTo>
                  <a:pt x="1080021" y="684733"/>
                </a:lnTo>
                <a:lnTo>
                  <a:pt x="1131574" y="723174"/>
                </a:lnTo>
                <a:lnTo>
                  <a:pt x="1170239" y="697623"/>
                </a:lnTo>
                <a:lnTo>
                  <a:pt x="1208905" y="736289"/>
                </a:lnTo>
                <a:lnTo>
                  <a:pt x="1260459" y="723174"/>
                </a:lnTo>
                <a:lnTo>
                  <a:pt x="1299124" y="735950"/>
                </a:lnTo>
                <a:lnTo>
                  <a:pt x="1299124" y="633743"/>
                </a:lnTo>
                <a:lnTo>
                  <a:pt x="1208905" y="684846"/>
                </a:lnTo>
                <a:lnTo>
                  <a:pt x="1118685" y="646519"/>
                </a:lnTo>
                <a:lnTo>
                  <a:pt x="1157351" y="544312"/>
                </a:lnTo>
                <a:lnTo>
                  <a:pt x="1157351" y="518760"/>
                </a:lnTo>
                <a:lnTo>
                  <a:pt x="1208905" y="493209"/>
                </a:lnTo>
                <a:lnTo>
                  <a:pt x="1350678" y="544312"/>
                </a:lnTo>
                <a:lnTo>
                  <a:pt x="1389344" y="582978"/>
                </a:lnTo>
                <a:lnTo>
                  <a:pt x="1415120" y="595416"/>
                </a:lnTo>
                <a:lnTo>
                  <a:pt x="1466674" y="582640"/>
                </a:lnTo>
                <a:lnTo>
                  <a:pt x="1518228" y="569864"/>
                </a:lnTo>
                <a:lnTo>
                  <a:pt x="1544005" y="557088"/>
                </a:lnTo>
                <a:lnTo>
                  <a:pt x="1621336" y="569864"/>
                </a:lnTo>
                <a:lnTo>
                  <a:pt x="1582670" y="633743"/>
                </a:lnTo>
                <a:lnTo>
                  <a:pt x="1634224" y="685297"/>
                </a:lnTo>
                <a:lnTo>
                  <a:pt x="1660001" y="710399"/>
                </a:lnTo>
                <a:lnTo>
                  <a:pt x="1698666" y="710399"/>
                </a:lnTo>
                <a:lnTo>
                  <a:pt x="1698666" y="672071"/>
                </a:lnTo>
                <a:lnTo>
                  <a:pt x="1634224" y="633743"/>
                </a:lnTo>
                <a:lnTo>
                  <a:pt x="1634224" y="595416"/>
                </a:lnTo>
                <a:lnTo>
                  <a:pt x="1672891" y="569864"/>
                </a:lnTo>
                <a:lnTo>
                  <a:pt x="1685778" y="544312"/>
                </a:lnTo>
                <a:lnTo>
                  <a:pt x="1711555" y="544312"/>
                </a:lnTo>
                <a:lnTo>
                  <a:pt x="1724443" y="544312"/>
                </a:lnTo>
                <a:lnTo>
                  <a:pt x="1750220" y="557088"/>
                </a:lnTo>
                <a:lnTo>
                  <a:pt x="1775997" y="557088"/>
                </a:lnTo>
                <a:lnTo>
                  <a:pt x="1724443" y="505534"/>
                </a:lnTo>
                <a:lnTo>
                  <a:pt x="1698666" y="493209"/>
                </a:lnTo>
                <a:lnTo>
                  <a:pt x="1595558" y="480433"/>
                </a:lnTo>
                <a:lnTo>
                  <a:pt x="1531116" y="505984"/>
                </a:lnTo>
                <a:lnTo>
                  <a:pt x="1505340" y="518760"/>
                </a:lnTo>
                <a:lnTo>
                  <a:pt x="1440898" y="531537"/>
                </a:lnTo>
                <a:lnTo>
                  <a:pt x="1376455" y="531537"/>
                </a:lnTo>
                <a:lnTo>
                  <a:pt x="1337790" y="531537"/>
                </a:lnTo>
                <a:lnTo>
                  <a:pt x="1299124" y="492871"/>
                </a:lnTo>
                <a:lnTo>
                  <a:pt x="1273347" y="493209"/>
                </a:lnTo>
                <a:lnTo>
                  <a:pt x="1234682" y="467658"/>
                </a:lnTo>
                <a:lnTo>
                  <a:pt x="1196016" y="493209"/>
                </a:lnTo>
                <a:lnTo>
                  <a:pt x="1157351" y="454544"/>
                </a:lnTo>
                <a:lnTo>
                  <a:pt x="1196016" y="429330"/>
                </a:lnTo>
                <a:lnTo>
                  <a:pt x="1389344" y="352675"/>
                </a:lnTo>
                <a:lnTo>
                  <a:pt x="1453786" y="339898"/>
                </a:lnTo>
                <a:lnTo>
                  <a:pt x="1440898" y="403777"/>
                </a:lnTo>
                <a:lnTo>
                  <a:pt x="1531116" y="416554"/>
                </a:lnTo>
                <a:lnTo>
                  <a:pt x="1569782" y="416554"/>
                </a:lnTo>
                <a:lnTo>
                  <a:pt x="1569782" y="378226"/>
                </a:lnTo>
                <a:lnTo>
                  <a:pt x="1608448" y="403777"/>
                </a:lnTo>
                <a:lnTo>
                  <a:pt x="1556894" y="327123"/>
                </a:lnTo>
                <a:lnTo>
                  <a:pt x="1556894" y="301572"/>
                </a:lnTo>
                <a:lnTo>
                  <a:pt x="1582670" y="301572"/>
                </a:lnTo>
                <a:lnTo>
                  <a:pt x="1672891" y="339898"/>
                </a:lnTo>
                <a:lnTo>
                  <a:pt x="1685778" y="301572"/>
                </a:lnTo>
                <a:lnTo>
                  <a:pt x="1685778" y="263244"/>
                </a:lnTo>
                <a:lnTo>
                  <a:pt x="1737332" y="250468"/>
                </a:lnTo>
                <a:lnTo>
                  <a:pt x="1750220" y="250468"/>
                </a:lnTo>
                <a:lnTo>
                  <a:pt x="1801774" y="198914"/>
                </a:lnTo>
                <a:lnTo>
                  <a:pt x="1891993" y="148261"/>
                </a:lnTo>
                <a:lnTo>
                  <a:pt x="1969325" y="109933"/>
                </a:lnTo>
                <a:lnTo>
                  <a:pt x="2123985" y="71606"/>
                </a:lnTo>
                <a:lnTo>
                  <a:pt x="3087387" y="0"/>
                </a:lnTo>
                <a:lnTo>
                  <a:pt x="3138232" y="14400"/>
                </a:lnTo>
                <a:lnTo>
                  <a:pt x="3189078" y="14400"/>
                </a:lnTo>
                <a:lnTo>
                  <a:pt x="3247186" y="39600"/>
                </a:lnTo>
                <a:lnTo>
                  <a:pt x="3272609" y="61201"/>
                </a:lnTo>
                <a:lnTo>
                  <a:pt x="3312559" y="72002"/>
                </a:lnTo>
                <a:lnTo>
                  <a:pt x="3327086" y="104402"/>
                </a:lnTo>
                <a:lnTo>
                  <a:pt x="3312559" y="136802"/>
                </a:lnTo>
                <a:lnTo>
                  <a:pt x="3298032" y="187203"/>
                </a:lnTo>
                <a:lnTo>
                  <a:pt x="3356140" y="154803"/>
                </a:lnTo>
                <a:lnTo>
                  <a:pt x="3417881" y="133202"/>
                </a:lnTo>
                <a:lnTo>
                  <a:pt x="3475990" y="129602"/>
                </a:lnTo>
                <a:lnTo>
                  <a:pt x="3519571" y="162002"/>
                </a:lnTo>
                <a:lnTo>
                  <a:pt x="3552258" y="180003"/>
                </a:lnTo>
                <a:lnTo>
                  <a:pt x="3454199" y="241204"/>
                </a:lnTo>
                <a:lnTo>
                  <a:pt x="3421513" y="266405"/>
                </a:lnTo>
                <a:lnTo>
                  <a:pt x="3388827" y="295205"/>
                </a:lnTo>
                <a:lnTo>
                  <a:pt x="3363404" y="284405"/>
                </a:lnTo>
                <a:lnTo>
                  <a:pt x="3385195" y="327606"/>
                </a:lnTo>
                <a:lnTo>
                  <a:pt x="3359772" y="338405"/>
                </a:lnTo>
                <a:lnTo>
                  <a:pt x="3348877" y="338405"/>
                </a:lnTo>
                <a:lnTo>
                  <a:pt x="3330718" y="360006"/>
                </a:lnTo>
                <a:lnTo>
                  <a:pt x="3359772" y="363606"/>
                </a:lnTo>
                <a:lnTo>
                  <a:pt x="3370667" y="381607"/>
                </a:lnTo>
                <a:lnTo>
                  <a:pt x="3392459" y="399607"/>
                </a:lnTo>
                <a:lnTo>
                  <a:pt x="3410617" y="374407"/>
                </a:lnTo>
                <a:lnTo>
                  <a:pt x="3436040" y="381607"/>
                </a:lnTo>
                <a:lnTo>
                  <a:pt x="3385195" y="453608"/>
                </a:lnTo>
                <a:lnTo>
                  <a:pt x="3421513" y="478809"/>
                </a:lnTo>
                <a:lnTo>
                  <a:pt x="3421513" y="511209"/>
                </a:lnTo>
                <a:lnTo>
                  <a:pt x="3377932" y="507609"/>
                </a:lnTo>
                <a:lnTo>
                  <a:pt x="3377932" y="525609"/>
                </a:lnTo>
                <a:lnTo>
                  <a:pt x="3367036" y="536505"/>
                </a:lnTo>
                <a:lnTo>
                  <a:pt x="3341613" y="540009"/>
                </a:lnTo>
                <a:lnTo>
                  <a:pt x="3359772" y="558168"/>
                </a:lnTo>
                <a:lnTo>
                  <a:pt x="3359772" y="572410"/>
                </a:lnTo>
                <a:lnTo>
                  <a:pt x="3345245" y="583211"/>
                </a:lnTo>
                <a:lnTo>
                  <a:pt x="3312559" y="586811"/>
                </a:lnTo>
                <a:lnTo>
                  <a:pt x="3345245" y="604811"/>
                </a:lnTo>
                <a:lnTo>
                  <a:pt x="3327086" y="626411"/>
                </a:lnTo>
                <a:lnTo>
                  <a:pt x="3301663" y="626411"/>
                </a:lnTo>
                <a:lnTo>
                  <a:pt x="3352509" y="673212"/>
                </a:lnTo>
                <a:lnTo>
                  <a:pt x="3352509" y="691213"/>
                </a:lnTo>
                <a:lnTo>
                  <a:pt x="3323455" y="694813"/>
                </a:lnTo>
                <a:lnTo>
                  <a:pt x="3305295" y="727213"/>
                </a:lnTo>
                <a:lnTo>
                  <a:pt x="3276241" y="756267"/>
                </a:lnTo>
                <a:lnTo>
                  <a:pt x="3236291" y="774014"/>
                </a:lnTo>
                <a:lnTo>
                  <a:pt x="3196341" y="774014"/>
                </a:lnTo>
                <a:lnTo>
                  <a:pt x="3185446" y="792014"/>
                </a:lnTo>
                <a:lnTo>
                  <a:pt x="3145497" y="781214"/>
                </a:lnTo>
                <a:lnTo>
                  <a:pt x="3120074" y="784815"/>
                </a:lnTo>
                <a:lnTo>
                  <a:pt x="3083755" y="824415"/>
                </a:lnTo>
                <a:lnTo>
                  <a:pt x="3054701" y="864016"/>
                </a:lnTo>
                <a:lnTo>
                  <a:pt x="3014751" y="889216"/>
                </a:lnTo>
                <a:lnTo>
                  <a:pt x="2985697" y="874815"/>
                </a:lnTo>
                <a:lnTo>
                  <a:pt x="2971170" y="889342"/>
                </a:lnTo>
                <a:lnTo>
                  <a:pt x="2960274" y="907217"/>
                </a:lnTo>
                <a:lnTo>
                  <a:pt x="2934852" y="914416"/>
                </a:lnTo>
                <a:lnTo>
                  <a:pt x="2927589" y="972018"/>
                </a:lnTo>
                <a:lnTo>
                  <a:pt x="2931220" y="982817"/>
                </a:lnTo>
                <a:lnTo>
                  <a:pt x="2898533" y="1051220"/>
                </a:lnTo>
                <a:lnTo>
                  <a:pt x="2909429" y="1094420"/>
                </a:lnTo>
                <a:lnTo>
                  <a:pt x="2880375" y="1116020"/>
                </a:lnTo>
                <a:lnTo>
                  <a:pt x="2829529" y="1166866"/>
                </a:lnTo>
                <a:lnTo>
                  <a:pt x="2796843" y="1116020"/>
                </a:lnTo>
                <a:lnTo>
                  <a:pt x="2775052" y="1130420"/>
                </a:lnTo>
                <a:lnTo>
                  <a:pt x="2724208" y="1079576"/>
                </a:lnTo>
                <a:lnTo>
                  <a:pt x="2695152" y="1047619"/>
                </a:lnTo>
                <a:lnTo>
                  <a:pt x="2706048" y="1033219"/>
                </a:lnTo>
                <a:lnTo>
                  <a:pt x="2676994" y="993618"/>
                </a:lnTo>
                <a:lnTo>
                  <a:pt x="2720575" y="946817"/>
                </a:lnTo>
                <a:lnTo>
                  <a:pt x="2687889" y="939617"/>
                </a:lnTo>
                <a:lnTo>
                  <a:pt x="2651571" y="914416"/>
                </a:lnTo>
                <a:lnTo>
                  <a:pt x="2658835" y="900016"/>
                </a:lnTo>
                <a:lnTo>
                  <a:pt x="2655202" y="874815"/>
                </a:lnTo>
                <a:lnTo>
                  <a:pt x="2629781" y="864016"/>
                </a:lnTo>
                <a:lnTo>
                  <a:pt x="2644308" y="842415"/>
                </a:lnTo>
                <a:lnTo>
                  <a:pt x="2607990" y="820814"/>
                </a:lnTo>
                <a:lnTo>
                  <a:pt x="2662467" y="784815"/>
                </a:lnTo>
                <a:lnTo>
                  <a:pt x="2691521" y="745214"/>
                </a:lnTo>
                <a:lnTo>
                  <a:pt x="2655202" y="752413"/>
                </a:lnTo>
                <a:lnTo>
                  <a:pt x="2600725" y="727213"/>
                </a:lnTo>
                <a:lnTo>
                  <a:pt x="2622517" y="680412"/>
                </a:lnTo>
                <a:lnTo>
                  <a:pt x="2673362" y="676813"/>
                </a:lnTo>
                <a:lnTo>
                  <a:pt x="2658835" y="655212"/>
                </a:lnTo>
                <a:lnTo>
                  <a:pt x="2607990" y="658812"/>
                </a:lnTo>
                <a:lnTo>
                  <a:pt x="2597094" y="655212"/>
                </a:lnTo>
                <a:lnTo>
                  <a:pt x="2597094" y="619211"/>
                </a:lnTo>
                <a:lnTo>
                  <a:pt x="2597094" y="579610"/>
                </a:lnTo>
                <a:lnTo>
                  <a:pt x="2578935" y="543610"/>
                </a:lnTo>
                <a:lnTo>
                  <a:pt x="2549881" y="482408"/>
                </a:lnTo>
                <a:lnTo>
                  <a:pt x="2509931" y="468008"/>
                </a:lnTo>
                <a:lnTo>
                  <a:pt x="2480877" y="460809"/>
                </a:lnTo>
                <a:lnTo>
                  <a:pt x="2444559" y="453608"/>
                </a:lnTo>
                <a:lnTo>
                  <a:pt x="2393713" y="453608"/>
                </a:lnTo>
                <a:lnTo>
                  <a:pt x="2364659" y="475209"/>
                </a:lnTo>
                <a:lnTo>
                  <a:pt x="2331973" y="460809"/>
                </a:lnTo>
                <a:lnTo>
                  <a:pt x="2302918" y="453608"/>
                </a:lnTo>
                <a:lnTo>
                  <a:pt x="2299286" y="439208"/>
                </a:lnTo>
                <a:lnTo>
                  <a:pt x="2321078" y="428407"/>
                </a:lnTo>
                <a:lnTo>
                  <a:pt x="2288391" y="424808"/>
                </a:lnTo>
                <a:lnTo>
                  <a:pt x="2259336" y="410408"/>
                </a:lnTo>
                <a:lnTo>
                  <a:pt x="2281128" y="396007"/>
                </a:lnTo>
                <a:lnTo>
                  <a:pt x="2361027" y="403207"/>
                </a:lnTo>
                <a:lnTo>
                  <a:pt x="2230282" y="378006"/>
                </a:lnTo>
                <a:lnTo>
                  <a:pt x="2230282" y="349206"/>
                </a:lnTo>
                <a:lnTo>
                  <a:pt x="2248441" y="331047"/>
                </a:lnTo>
                <a:lnTo>
                  <a:pt x="2284759" y="331047"/>
                </a:lnTo>
                <a:lnTo>
                  <a:pt x="2321078" y="302406"/>
                </a:lnTo>
                <a:lnTo>
                  <a:pt x="2382818" y="306005"/>
                </a:lnTo>
                <a:lnTo>
                  <a:pt x="2386450" y="284405"/>
                </a:lnTo>
                <a:lnTo>
                  <a:pt x="2357395" y="270004"/>
                </a:lnTo>
                <a:lnTo>
                  <a:pt x="2328341" y="259205"/>
                </a:lnTo>
                <a:lnTo>
                  <a:pt x="2451822" y="187203"/>
                </a:lnTo>
                <a:lnTo>
                  <a:pt x="2473613" y="194404"/>
                </a:lnTo>
                <a:lnTo>
                  <a:pt x="2466350" y="172803"/>
                </a:lnTo>
                <a:lnTo>
                  <a:pt x="2506299" y="140403"/>
                </a:lnTo>
                <a:lnTo>
                  <a:pt x="2546248" y="180352"/>
                </a:lnTo>
                <a:lnTo>
                  <a:pt x="2517194" y="129602"/>
                </a:lnTo>
                <a:lnTo>
                  <a:pt x="2568040" y="129602"/>
                </a:lnTo>
                <a:lnTo>
                  <a:pt x="2604358" y="115202"/>
                </a:lnTo>
                <a:lnTo>
                  <a:pt x="2651571" y="115202"/>
                </a:lnTo>
                <a:lnTo>
                  <a:pt x="2706048" y="154803"/>
                </a:lnTo>
                <a:lnTo>
                  <a:pt x="2680625" y="104402"/>
                </a:lnTo>
                <a:lnTo>
                  <a:pt x="2720575" y="90001"/>
                </a:lnTo>
                <a:lnTo>
                  <a:pt x="2825898" y="151203"/>
                </a:lnTo>
                <a:lnTo>
                  <a:pt x="2724208" y="75601"/>
                </a:lnTo>
                <a:lnTo>
                  <a:pt x="2818635" y="46801"/>
                </a:lnTo>
                <a:lnTo>
                  <a:pt x="2865847" y="32401"/>
                </a:lnTo>
                <a:lnTo>
                  <a:pt x="2891270" y="46801"/>
                </a:lnTo>
                <a:lnTo>
                  <a:pt x="2992960" y="7200"/>
                </a:lnTo>
                <a:lnTo>
                  <a:pt x="3011120" y="3600"/>
                </a:lnTo>
                <a:lnTo>
                  <a:pt x="7407085" y="3600"/>
                </a:lnTo>
                <a:lnTo>
                  <a:pt x="2311508" y="360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endParaRPr lang="zh-cn"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A5PwAAMAEAAGJHAABXBgAAAAAAAA=="/>
              </a:ext>
            </a:extLst>
          </p:cNvSpPr>
          <p:nvPr/>
        </p:nvSpPr>
        <p:spPr>
          <a:xfrm>
            <a:off x="10277475" y="193040"/>
            <a:ext cx="1326515" cy="837565"/>
          </a:xfrm>
          <a:custGeom>
            <a:avLst/>
            <a:gdLst/>
            <a:ahLst/>
            <a:cxnLst/>
            <a:rect l="0" t="0" r="1326515" b="837565"/>
            <a:pathLst>
              <a:path w="1326515" h="837565">
                <a:moveTo>
                  <a:pt x="0" y="0"/>
                </a:moveTo>
                <a:lnTo>
                  <a:pt x="77272" y="631395"/>
                </a:lnTo>
                <a:lnTo>
                  <a:pt x="1081817" y="837565"/>
                </a:lnTo>
                <a:lnTo>
                  <a:pt x="1326515" y="103084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aJwAAK////wJNAAA1AwAAAAAAAA=="/>
              </a:ext>
            </a:extLst>
          </p:cNvSpPr>
          <p:nvPr/>
        </p:nvSpPr>
        <p:spPr>
          <a:xfrm>
            <a:off x="6478270" y="-135255"/>
            <a:ext cx="6040120" cy="656590"/>
          </a:xfrm>
          <a:custGeom>
            <a:avLst/>
            <a:gdLst/>
            <a:ahLst/>
            <a:cxnLst/>
            <a:rect l="0" t="0" r="6040120" b="656590"/>
            <a:pathLst>
              <a:path w="6040120" h="656590">
                <a:moveTo>
                  <a:pt x="0" y="102994"/>
                </a:moveTo>
                <a:lnTo>
                  <a:pt x="6040120" y="656590"/>
                </a:lnTo>
                <a:lnTo>
                  <a:pt x="5924211" y="0"/>
                </a:lnTo>
                <a:lnTo>
                  <a:pt x="0" y="102994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HPwAAEgUAAOBFAABpCwAAAAAAAA=="/>
              </a:ext>
            </a:extLst>
          </p:cNvSpPr>
          <p:nvPr/>
        </p:nvSpPr>
        <p:spPr>
          <a:xfrm>
            <a:off x="10367645" y="824230"/>
            <a:ext cx="991235" cy="1030605"/>
          </a:xfrm>
          <a:custGeom>
            <a:avLst/>
            <a:gdLst/>
            <a:ahLst/>
            <a:cxnLst/>
            <a:rect l="0" t="0" r="991235" b="1030605"/>
            <a:pathLst>
              <a:path w="991235" h="1030605">
                <a:moveTo>
                  <a:pt x="0" y="0"/>
                </a:moveTo>
                <a:lnTo>
                  <a:pt x="746645" y="1030605"/>
                </a:lnTo>
                <a:lnTo>
                  <a:pt x="991235" y="180355"/>
                </a:lnTo>
                <a:lnTo>
                  <a:pt x="0" y="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AAAAAQAAAAAAAAAAAAAAAAAAAAAAAAAAAAAAAAAAAAAAAAAARHOeAH9/fwAAAAADzMzMAMDA/wB/f38AAAAAAAAAAAAAAAAAAAAAAAAAAAAhAAAAGAAAABQAAAATQgAA0AYAAONIAACyEgAAAAAAAA=="/>
              </a:ext>
            </a:extLst>
          </p:cNvSpPr>
          <p:nvPr/>
        </p:nvSpPr>
        <p:spPr>
          <a:xfrm>
            <a:off x="10741025" y="1107440"/>
            <a:ext cx="1107440" cy="1931670"/>
          </a:xfrm>
          <a:custGeom>
            <a:avLst/>
            <a:gdLst/>
            <a:ahLst/>
            <a:cxnLst/>
            <a:rect l="0" t="0" r="1107440" b="1931670"/>
            <a:pathLst>
              <a:path w="1107440" h="1931670">
                <a:moveTo>
                  <a:pt x="579475" y="0"/>
                </a:moveTo>
                <a:lnTo>
                  <a:pt x="1107440" y="772668"/>
                </a:lnTo>
                <a:lnTo>
                  <a:pt x="0" y="1931670"/>
                </a:lnTo>
                <a:lnTo>
                  <a:pt x="579475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文本框 1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DiAwAAUwUAANonAACuCQAAAAAAAA=="/>
              </a:ext>
            </a:extLst>
          </p:cNvSpPr>
          <p:nvPr/>
        </p:nvSpPr>
        <p:spPr>
          <a:xfrm>
            <a:off x="631190" y="865505"/>
            <a:ext cx="5847080" cy="7080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中国地图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7" name="任意多边形 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C4DgAArgkAALcwAAD8JQAAAAAAAA=="/>
              </a:ext>
            </a:extLst>
          </p:cNvSpPr>
          <p:nvPr/>
        </p:nvSpPr>
        <p:spPr>
          <a:xfrm>
            <a:off x="2392680" y="1573530"/>
            <a:ext cx="5526405" cy="4601210"/>
          </a:xfrm>
          <a:custGeom>
            <a:avLst/>
            <a:gdLst/>
            <a:ahLst/>
            <a:cxnLst/>
            <a:rect l="0" t="0" r="5526405" b="4601210"/>
            <a:pathLst>
              <a:path w="5526405" h="4601210">
                <a:moveTo>
                  <a:pt x="3566158" y="4368237"/>
                </a:moveTo>
                <a:lnTo>
                  <a:pt x="3607903" y="4371473"/>
                </a:lnTo>
                <a:lnTo>
                  <a:pt x="3649648" y="4371473"/>
                </a:lnTo>
                <a:lnTo>
                  <a:pt x="3694605" y="4381180"/>
                </a:lnTo>
                <a:lnTo>
                  <a:pt x="3694605" y="4432952"/>
                </a:lnTo>
                <a:lnTo>
                  <a:pt x="3675338" y="4439423"/>
                </a:lnTo>
                <a:lnTo>
                  <a:pt x="3656071" y="4458690"/>
                </a:lnTo>
                <a:lnTo>
                  <a:pt x="3643226" y="4497666"/>
                </a:lnTo>
                <a:lnTo>
                  <a:pt x="3646437" y="4533260"/>
                </a:lnTo>
                <a:lnTo>
                  <a:pt x="3614326" y="4536495"/>
                </a:lnTo>
                <a:lnTo>
                  <a:pt x="3585425" y="4549439"/>
                </a:lnTo>
                <a:lnTo>
                  <a:pt x="3527624" y="4601210"/>
                </a:lnTo>
                <a:lnTo>
                  <a:pt x="3485878" y="4578560"/>
                </a:lnTo>
                <a:lnTo>
                  <a:pt x="3456978" y="4578560"/>
                </a:lnTo>
                <a:lnTo>
                  <a:pt x="3431289" y="4565617"/>
                </a:lnTo>
                <a:lnTo>
                  <a:pt x="3434500" y="4530024"/>
                </a:lnTo>
                <a:lnTo>
                  <a:pt x="3428077" y="4475016"/>
                </a:lnTo>
                <a:lnTo>
                  <a:pt x="3434500" y="4458838"/>
                </a:lnTo>
                <a:lnTo>
                  <a:pt x="3476245" y="4449130"/>
                </a:lnTo>
                <a:lnTo>
                  <a:pt x="3479457" y="4436188"/>
                </a:lnTo>
                <a:lnTo>
                  <a:pt x="3473034" y="4413538"/>
                </a:lnTo>
                <a:lnTo>
                  <a:pt x="3498724" y="4397359"/>
                </a:lnTo>
                <a:lnTo>
                  <a:pt x="3521202" y="4407066"/>
                </a:lnTo>
                <a:lnTo>
                  <a:pt x="3546891" y="4397359"/>
                </a:lnTo>
                <a:lnTo>
                  <a:pt x="3566158" y="4378092"/>
                </a:lnTo>
                <a:lnTo>
                  <a:pt x="4882737" y="3569012"/>
                </a:lnTo>
                <a:lnTo>
                  <a:pt x="4914849" y="3588426"/>
                </a:lnTo>
                <a:lnTo>
                  <a:pt x="4921271" y="3607841"/>
                </a:lnTo>
                <a:lnTo>
                  <a:pt x="4882737" y="3611076"/>
                </a:lnTo>
                <a:lnTo>
                  <a:pt x="4882737" y="3633726"/>
                </a:lnTo>
                <a:lnTo>
                  <a:pt x="4895582" y="3682262"/>
                </a:lnTo>
                <a:lnTo>
                  <a:pt x="4892370" y="3714620"/>
                </a:lnTo>
                <a:lnTo>
                  <a:pt x="4908426" y="3753449"/>
                </a:lnTo>
                <a:lnTo>
                  <a:pt x="4905216" y="3782570"/>
                </a:lnTo>
                <a:lnTo>
                  <a:pt x="4873103" y="3850521"/>
                </a:lnTo>
                <a:lnTo>
                  <a:pt x="4853836" y="3863463"/>
                </a:lnTo>
                <a:lnTo>
                  <a:pt x="4840992" y="3892585"/>
                </a:lnTo>
                <a:lnTo>
                  <a:pt x="4847414" y="3928178"/>
                </a:lnTo>
                <a:lnTo>
                  <a:pt x="4828147" y="4018778"/>
                </a:lnTo>
                <a:lnTo>
                  <a:pt x="4792824" y="3967007"/>
                </a:lnTo>
                <a:lnTo>
                  <a:pt x="4763924" y="3957300"/>
                </a:lnTo>
                <a:lnTo>
                  <a:pt x="4757501" y="3918471"/>
                </a:lnTo>
                <a:lnTo>
                  <a:pt x="4735023" y="3905528"/>
                </a:lnTo>
                <a:lnTo>
                  <a:pt x="4735023" y="3879642"/>
                </a:lnTo>
                <a:lnTo>
                  <a:pt x="4760713" y="3847284"/>
                </a:lnTo>
                <a:lnTo>
                  <a:pt x="4754290" y="3811692"/>
                </a:lnTo>
                <a:lnTo>
                  <a:pt x="4741446" y="3772863"/>
                </a:lnTo>
                <a:lnTo>
                  <a:pt x="4767135" y="3756684"/>
                </a:lnTo>
                <a:lnTo>
                  <a:pt x="4779980" y="3711384"/>
                </a:lnTo>
                <a:lnTo>
                  <a:pt x="4783191" y="3679027"/>
                </a:lnTo>
                <a:lnTo>
                  <a:pt x="4802458" y="3659760"/>
                </a:lnTo>
                <a:lnTo>
                  <a:pt x="4815302" y="3627255"/>
                </a:lnTo>
                <a:lnTo>
                  <a:pt x="4844203" y="3598354"/>
                </a:lnTo>
                <a:lnTo>
                  <a:pt x="2337714" y="3215370"/>
                </a:lnTo>
                <a:lnTo>
                  <a:pt x="2349332" y="3246586"/>
                </a:lnTo>
                <a:lnTo>
                  <a:pt x="2354926" y="3302951"/>
                </a:lnTo>
                <a:lnTo>
                  <a:pt x="2377300" y="3314224"/>
                </a:lnTo>
                <a:lnTo>
                  <a:pt x="2382171" y="3309353"/>
                </a:lnTo>
                <a:lnTo>
                  <a:pt x="2347732" y="3220417"/>
                </a:lnTo>
                <a:lnTo>
                  <a:pt x="2916913" y="2124181"/>
                </a:lnTo>
                <a:lnTo>
                  <a:pt x="2901505" y="2128617"/>
                </a:lnTo>
                <a:lnTo>
                  <a:pt x="2917804" y="2132136"/>
                </a:lnTo>
                <a:lnTo>
                  <a:pt x="4351164" y="1559525"/>
                </a:lnTo>
                <a:lnTo>
                  <a:pt x="4348623" y="1563364"/>
                </a:lnTo>
                <a:lnTo>
                  <a:pt x="4357399" y="1566156"/>
                </a:lnTo>
                <a:lnTo>
                  <a:pt x="5456306" y="843907"/>
                </a:lnTo>
                <a:cubicBezTo>
                  <a:pt x="5462455" y="840189"/>
                  <a:pt x="5461224" y="848244"/>
                  <a:pt x="5459995" y="847624"/>
                </a:cubicBezTo>
                <a:lnTo>
                  <a:pt x="5453851" y="844376"/>
                </a:lnTo>
                <a:lnTo>
                  <a:pt x="4430645" y="0"/>
                </a:lnTo>
                <a:lnTo>
                  <a:pt x="4438024" y="37176"/>
                </a:lnTo>
                <a:lnTo>
                  <a:pt x="4497054" y="37176"/>
                </a:lnTo>
                <a:lnTo>
                  <a:pt x="4541328" y="26024"/>
                </a:lnTo>
                <a:lnTo>
                  <a:pt x="4574532" y="33458"/>
                </a:lnTo>
                <a:lnTo>
                  <a:pt x="4648321" y="85506"/>
                </a:lnTo>
                <a:cubicBezTo>
                  <a:pt x="4649551" y="85506"/>
                  <a:pt x="4650869" y="85046"/>
                  <a:pt x="4652011" y="85506"/>
                </a:cubicBezTo>
                <a:cubicBezTo>
                  <a:pt x="4675100" y="94813"/>
                  <a:pt x="4666873" y="93223"/>
                  <a:pt x="4677837" y="122682"/>
                </a:cubicBezTo>
                <a:lnTo>
                  <a:pt x="4718420" y="167294"/>
                </a:lnTo>
                <a:lnTo>
                  <a:pt x="4711041" y="200753"/>
                </a:lnTo>
                <a:lnTo>
                  <a:pt x="4725799" y="237929"/>
                </a:lnTo>
                <a:lnTo>
                  <a:pt x="4773761" y="282541"/>
                </a:lnTo>
                <a:lnTo>
                  <a:pt x="4784830" y="316001"/>
                </a:lnTo>
                <a:lnTo>
                  <a:pt x="4799588" y="342023"/>
                </a:lnTo>
                <a:lnTo>
                  <a:pt x="4840171" y="368047"/>
                </a:lnTo>
                <a:lnTo>
                  <a:pt x="4840171" y="371765"/>
                </a:lnTo>
                <a:lnTo>
                  <a:pt x="4832792" y="394071"/>
                </a:lnTo>
                <a:lnTo>
                  <a:pt x="4840171" y="405223"/>
                </a:lnTo>
                <a:lnTo>
                  <a:pt x="4862308" y="408941"/>
                </a:lnTo>
                <a:lnTo>
                  <a:pt x="4906581" y="401506"/>
                </a:lnTo>
                <a:lnTo>
                  <a:pt x="4936097" y="405223"/>
                </a:lnTo>
                <a:lnTo>
                  <a:pt x="4932407" y="434965"/>
                </a:lnTo>
                <a:lnTo>
                  <a:pt x="4980370" y="412659"/>
                </a:lnTo>
                <a:lnTo>
                  <a:pt x="5024643" y="405223"/>
                </a:lnTo>
                <a:lnTo>
                  <a:pt x="5039400" y="464706"/>
                </a:lnTo>
                <a:lnTo>
                  <a:pt x="5057847" y="442400"/>
                </a:lnTo>
                <a:lnTo>
                  <a:pt x="5098431" y="453553"/>
                </a:lnTo>
                <a:lnTo>
                  <a:pt x="5127947" y="483069"/>
                </a:lnTo>
                <a:lnTo>
                  <a:pt x="5131636" y="531624"/>
                </a:lnTo>
                <a:lnTo>
                  <a:pt x="5150083" y="553930"/>
                </a:lnTo>
                <a:lnTo>
                  <a:pt x="5172220" y="579953"/>
                </a:lnTo>
                <a:lnTo>
                  <a:pt x="5205424" y="583671"/>
                </a:lnTo>
                <a:lnTo>
                  <a:pt x="5308729" y="535341"/>
                </a:lnTo>
                <a:lnTo>
                  <a:pt x="5305039" y="505600"/>
                </a:lnTo>
                <a:lnTo>
                  <a:pt x="5360381" y="468424"/>
                </a:lnTo>
                <a:lnTo>
                  <a:pt x="5415722" y="413083"/>
                </a:lnTo>
                <a:lnTo>
                  <a:pt x="5467374" y="379200"/>
                </a:lnTo>
                <a:lnTo>
                  <a:pt x="5471063" y="405223"/>
                </a:lnTo>
                <a:lnTo>
                  <a:pt x="5474753" y="442400"/>
                </a:lnTo>
                <a:lnTo>
                  <a:pt x="5474753" y="472141"/>
                </a:lnTo>
                <a:lnTo>
                  <a:pt x="5478443" y="494447"/>
                </a:lnTo>
                <a:lnTo>
                  <a:pt x="5522716" y="516753"/>
                </a:lnTo>
                <a:lnTo>
                  <a:pt x="5496890" y="535341"/>
                </a:lnTo>
                <a:lnTo>
                  <a:pt x="5526405" y="539059"/>
                </a:lnTo>
                <a:lnTo>
                  <a:pt x="5519026" y="553930"/>
                </a:lnTo>
                <a:lnTo>
                  <a:pt x="5507957" y="594824"/>
                </a:lnTo>
                <a:lnTo>
                  <a:pt x="5485821" y="632000"/>
                </a:lnTo>
                <a:lnTo>
                  <a:pt x="5474753" y="661742"/>
                </a:lnTo>
                <a:lnTo>
                  <a:pt x="5500579" y="691482"/>
                </a:lnTo>
                <a:lnTo>
                  <a:pt x="5485821" y="728659"/>
                </a:lnTo>
                <a:lnTo>
                  <a:pt x="5500579" y="743417"/>
                </a:lnTo>
                <a:lnTo>
                  <a:pt x="5474753" y="780706"/>
                </a:lnTo>
                <a:lnTo>
                  <a:pt x="5469561" y="840188"/>
                </a:lnTo>
                <a:cubicBezTo>
                  <a:pt x="5464642" y="838949"/>
                  <a:pt x="5450521" y="838950"/>
                  <a:pt x="5448927" y="840189"/>
                </a:cubicBezTo>
                <a:cubicBezTo>
                  <a:pt x="5448130" y="840809"/>
                  <a:pt x="5450590" y="842513"/>
                  <a:pt x="5453401" y="844138"/>
                </a:cubicBezTo>
                <a:lnTo>
                  <a:pt x="5453851" y="844376"/>
                </a:lnTo>
                <a:lnTo>
                  <a:pt x="5439331" y="847151"/>
                </a:lnTo>
                <a:lnTo>
                  <a:pt x="5424878" y="845776"/>
                </a:lnTo>
                <a:cubicBezTo>
                  <a:pt x="5418319" y="845152"/>
                  <a:pt x="5412283" y="844528"/>
                  <a:pt x="5408343" y="843907"/>
                </a:cubicBezTo>
                <a:lnTo>
                  <a:pt x="5402052" y="842633"/>
                </a:lnTo>
                <a:lnTo>
                  <a:pt x="5397275" y="840189"/>
                </a:lnTo>
                <a:cubicBezTo>
                  <a:pt x="5393279" y="840189"/>
                  <a:pt x="5394076" y="840808"/>
                  <a:pt x="5396857" y="841582"/>
                </a:cubicBezTo>
                <a:lnTo>
                  <a:pt x="5402052" y="842633"/>
                </a:lnTo>
                <a:lnTo>
                  <a:pt x="5402537" y="842881"/>
                </a:lnTo>
                <a:cubicBezTo>
                  <a:pt x="5406204" y="845925"/>
                  <a:pt x="5411493" y="850371"/>
                  <a:pt x="5426202" y="849660"/>
                </a:cubicBezTo>
                <a:lnTo>
                  <a:pt x="5439331" y="847151"/>
                </a:lnTo>
                <a:lnTo>
                  <a:pt x="5444556" y="847648"/>
                </a:lnTo>
                <a:lnTo>
                  <a:pt x="5400964" y="855059"/>
                </a:lnTo>
                <a:lnTo>
                  <a:pt x="5371449" y="843906"/>
                </a:lnTo>
                <a:lnTo>
                  <a:pt x="5356691" y="884800"/>
                </a:lnTo>
                <a:lnTo>
                  <a:pt x="5341933" y="870042"/>
                </a:lnTo>
                <a:lnTo>
                  <a:pt x="5308729" y="910824"/>
                </a:lnTo>
                <a:lnTo>
                  <a:pt x="5330866" y="932961"/>
                </a:lnTo>
                <a:lnTo>
                  <a:pt x="5341933" y="951718"/>
                </a:lnTo>
                <a:lnTo>
                  <a:pt x="5341933" y="981459"/>
                </a:lnTo>
                <a:lnTo>
                  <a:pt x="5338244" y="988895"/>
                </a:lnTo>
                <a:lnTo>
                  <a:pt x="5360381" y="1014918"/>
                </a:lnTo>
                <a:lnTo>
                  <a:pt x="5378828" y="1040941"/>
                </a:lnTo>
                <a:lnTo>
                  <a:pt x="5393586" y="1100424"/>
                </a:lnTo>
                <a:lnTo>
                  <a:pt x="5390684" y="1104079"/>
                </a:lnTo>
                <a:lnTo>
                  <a:pt x="5402681" y="1108475"/>
                </a:lnTo>
                <a:lnTo>
                  <a:pt x="5402681" y="1112927"/>
                </a:lnTo>
                <a:lnTo>
                  <a:pt x="5407098" y="1132959"/>
                </a:lnTo>
                <a:lnTo>
                  <a:pt x="5400472" y="1150766"/>
                </a:lnTo>
                <a:lnTo>
                  <a:pt x="5389427" y="1168573"/>
                </a:lnTo>
                <a:lnTo>
                  <a:pt x="5376173" y="1204187"/>
                </a:lnTo>
                <a:lnTo>
                  <a:pt x="5360710" y="1255381"/>
                </a:lnTo>
                <a:lnTo>
                  <a:pt x="5360710" y="1237575"/>
                </a:lnTo>
                <a:lnTo>
                  <a:pt x="5331994" y="1237575"/>
                </a:lnTo>
                <a:lnTo>
                  <a:pt x="5316531" y="1228671"/>
                </a:lnTo>
                <a:lnTo>
                  <a:pt x="5325367" y="1210864"/>
                </a:lnTo>
                <a:lnTo>
                  <a:pt x="5312114" y="1170799"/>
                </a:lnTo>
                <a:lnTo>
                  <a:pt x="5283397" y="1173025"/>
                </a:lnTo>
                <a:lnTo>
                  <a:pt x="5256889" y="1215316"/>
                </a:lnTo>
                <a:lnTo>
                  <a:pt x="5248054" y="1230897"/>
                </a:lnTo>
                <a:lnTo>
                  <a:pt x="5237009" y="1262059"/>
                </a:lnTo>
                <a:lnTo>
                  <a:pt x="5234800" y="1288769"/>
                </a:lnTo>
                <a:lnTo>
                  <a:pt x="5223755" y="1304350"/>
                </a:lnTo>
                <a:lnTo>
                  <a:pt x="5170740" y="1306576"/>
                </a:lnTo>
                <a:lnTo>
                  <a:pt x="5155277" y="1326609"/>
                </a:lnTo>
                <a:lnTo>
                  <a:pt x="5148650" y="1348867"/>
                </a:lnTo>
                <a:lnTo>
                  <a:pt x="5170740" y="1366674"/>
                </a:lnTo>
                <a:lnTo>
                  <a:pt x="5179576" y="1373352"/>
                </a:lnTo>
                <a:lnTo>
                  <a:pt x="5177367" y="1384481"/>
                </a:lnTo>
                <a:lnTo>
                  <a:pt x="5168531" y="1406739"/>
                </a:lnTo>
                <a:lnTo>
                  <a:pt x="5133188" y="1422320"/>
                </a:lnTo>
                <a:lnTo>
                  <a:pt x="5091217" y="1420094"/>
                </a:lnTo>
                <a:lnTo>
                  <a:pt x="5071337" y="1402288"/>
                </a:lnTo>
                <a:lnTo>
                  <a:pt x="5053666" y="1388933"/>
                </a:lnTo>
                <a:lnTo>
                  <a:pt x="5033785" y="1400062"/>
                </a:lnTo>
                <a:lnTo>
                  <a:pt x="5016113" y="1420094"/>
                </a:lnTo>
                <a:lnTo>
                  <a:pt x="5011695" y="1453483"/>
                </a:lnTo>
                <a:lnTo>
                  <a:pt x="5009486" y="1477967"/>
                </a:lnTo>
                <a:lnTo>
                  <a:pt x="4995752" y="1507624"/>
                </a:lnTo>
                <a:lnTo>
                  <a:pt x="4996232" y="1509129"/>
                </a:lnTo>
                <a:lnTo>
                  <a:pt x="4994024" y="1511337"/>
                </a:lnTo>
                <a:lnTo>
                  <a:pt x="4976352" y="1529009"/>
                </a:lnTo>
                <a:lnTo>
                  <a:pt x="4941009" y="1553646"/>
                </a:lnTo>
                <a:lnTo>
                  <a:pt x="4905665" y="1567001"/>
                </a:lnTo>
                <a:lnTo>
                  <a:pt x="4881367" y="1589260"/>
                </a:lnTo>
                <a:lnTo>
                  <a:pt x="4859277" y="1615970"/>
                </a:lnTo>
                <a:lnTo>
                  <a:pt x="4859277" y="1653809"/>
                </a:lnTo>
                <a:lnTo>
                  <a:pt x="4848232" y="1673842"/>
                </a:lnTo>
                <a:lnTo>
                  <a:pt x="4834979" y="1684971"/>
                </a:lnTo>
                <a:lnTo>
                  <a:pt x="4817307" y="1676068"/>
                </a:lnTo>
                <a:lnTo>
                  <a:pt x="4788590" y="1691648"/>
                </a:lnTo>
                <a:lnTo>
                  <a:pt x="4768710" y="1698326"/>
                </a:lnTo>
                <a:lnTo>
                  <a:pt x="4751038" y="1705004"/>
                </a:lnTo>
                <a:lnTo>
                  <a:pt x="4731158" y="1718359"/>
                </a:lnTo>
                <a:lnTo>
                  <a:pt x="4709068" y="1731714"/>
                </a:lnTo>
                <a:lnTo>
                  <a:pt x="4689188" y="1747295"/>
                </a:lnTo>
                <a:lnTo>
                  <a:pt x="4684770" y="1771779"/>
                </a:lnTo>
                <a:lnTo>
                  <a:pt x="4686979" y="1789586"/>
                </a:lnTo>
                <a:lnTo>
                  <a:pt x="4675934" y="1805167"/>
                </a:lnTo>
                <a:lnTo>
                  <a:pt x="4669307" y="1811794"/>
                </a:lnTo>
                <a:lnTo>
                  <a:pt x="4664889" y="1829652"/>
                </a:lnTo>
                <a:lnTo>
                  <a:pt x="4658262" y="1851910"/>
                </a:lnTo>
                <a:lnTo>
                  <a:pt x="4633963" y="1858588"/>
                </a:lnTo>
                <a:lnTo>
                  <a:pt x="4594203" y="1871943"/>
                </a:lnTo>
                <a:lnTo>
                  <a:pt x="4589784" y="1847459"/>
                </a:lnTo>
                <a:lnTo>
                  <a:pt x="4611874" y="1816296"/>
                </a:lnTo>
                <a:lnTo>
                  <a:pt x="4645008" y="1783162"/>
                </a:lnTo>
                <a:lnTo>
                  <a:pt x="4631754" y="1787360"/>
                </a:lnTo>
                <a:lnTo>
                  <a:pt x="4607456" y="1767328"/>
                </a:lnTo>
                <a:lnTo>
                  <a:pt x="4600829" y="1749521"/>
                </a:lnTo>
                <a:lnTo>
                  <a:pt x="4618501" y="1716133"/>
                </a:lnTo>
                <a:lnTo>
                  <a:pt x="4642800" y="1689422"/>
                </a:lnTo>
                <a:lnTo>
                  <a:pt x="4656053" y="1656035"/>
                </a:lnTo>
                <a:lnTo>
                  <a:pt x="4651635" y="1631551"/>
                </a:lnTo>
                <a:lnTo>
                  <a:pt x="4645008" y="1604840"/>
                </a:lnTo>
                <a:lnTo>
                  <a:pt x="4611874" y="1580356"/>
                </a:lnTo>
                <a:lnTo>
                  <a:pt x="4578740" y="1582581"/>
                </a:lnTo>
                <a:lnTo>
                  <a:pt x="4554441" y="1589260"/>
                </a:lnTo>
                <a:lnTo>
                  <a:pt x="4525724" y="1615970"/>
                </a:lnTo>
                <a:lnTo>
                  <a:pt x="4499217" y="1642477"/>
                </a:lnTo>
                <a:lnTo>
                  <a:pt x="4455038" y="1718359"/>
                </a:lnTo>
                <a:lnTo>
                  <a:pt x="4449301" y="1714154"/>
                </a:lnTo>
                <a:lnTo>
                  <a:pt x="4426322" y="1740618"/>
                </a:lnTo>
                <a:lnTo>
                  <a:pt x="4402023" y="1762876"/>
                </a:lnTo>
                <a:lnTo>
                  <a:pt x="4388769" y="1787360"/>
                </a:lnTo>
                <a:lnTo>
                  <a:pt x="4379934" y="1814070"/>
                </a:lnTo>
                <a:lnTo>
                  <a:pt x="4360053" y="1836329"/>
                </a:lnTo>
                <a:lnTo>
                  <a:pt x="4320292" y="1851910"/>
                </a:lnTo>
                <a:lnTo>
                  <a:pt x="4295993" y="1856362"/>
                </a:lnTo>
                <a:lnTo>
                  <a:pt x="4280530" y="1856362"/>
                </a:lnTo>
                <a:lnTo>
                  <a:pt x="4260650" y="1836482"/>
                </a:lnTo>
                <a:lnTo>
                  <a:pt x="4240769" y="1825200"/>
                </a:lnTo>
                <a:lnTo>
                  <a:pt x="4231053" y="1814321"/>
                </a:lnTo>
                <a:lnTo>
                  <a:pt x="4224448" y="1821717"/>
                </a:lnTo>
                <a:lnTo>
                  <a:pt x="4224448" y="1854074"/>
                </a:lnTo>
                <a:lnTo>
                  <a:pt x="4230870" y="1886431"/>
                </a:lnTo>
                <a:lnTo>
                  <a:pt x="4213553" y="1924239"/>
                </a:lnTo>
                <a:lnTo>
                  <a:pt x="4229725" y="1934267"/>
                </a:lnTo>
                <a:lnTo>
                  <a:pt x="4256232" y="1949847"/>
                </a:lnTo>
                <a:lnTo>
                  <a:pt x="4265068" y="1974332"/>
                </a:lnTo>
                <a:lnTo>
                  <a:pt x="4251490" y="1982540"/>
                </a:lnTo>
                <a:lnTo>
                  <a:pt x="4259771" y="1996447"/>
                </a:lnTo>
                <a:lnTo>
                  <a:pt x="4279038" y="2019096"/>
                </a:lnTo>
                <a:lnTo>
                  <a:pt x="4298305" y="1996447"/>
                </a:lnTo>
                <a:lnTo>
                  <a:pt x="4298305" y="1986739"/>
                </a:lnTo>
                <a:lnTo>
                  <a:pt x="4346472" y="1980268"/>
                </a:lnTo>
                <a:lnTo>
                  <a:pt x="4365739" y="1983503"/>
                </a:lnTo>
                <a:lnTo>
                  <a:pt x="4362528" y="1993210"/>
                </a:lnTo>
                <a:lnTo>
                  <a:pt x="4375373" y="2006055"/>
                </a:lnTo>
                <a:lnTo>
                  <a:pt x="4375373" y="2022332"/>
                </a:lnTo>
                <a:lnTo>
                  <a:pt x="4378584" y="2074104"/>
                </a:lnTo>
                <a:lnTo>
                  <a:pt x="4404273" y="2087047"/>
                </a:lnTo>
                <a:lnTo>
                  <a:pt x="4429962" y="2096754"/>
                </a:lnTo>
                <a:lnTo>
                  <a:pt x="4455652" y="2103226"/>
                </a:lnTo>
                <a:lnTo>
                  <a:pt x="4471708" y="2077340"/>
                </a:lnTo>
                <a:lnTo>
                  <a:pt x="4481341" y="2044982"/>
                </a:lnTo>
                <a:lnTo>
                  <a:pt x="4487763" y="2015861"/>
                </a:lnTo>
                <a:lnTo>
                  <a:pt x="4529509" y="1989975"/>
                </a:lnTo>
                <a:lnTo>
                  <a:pt x="4558409" y="1989975"/>
                </a:lnTo>
                <a:lnTo>
                  <a:pt x="4580887" y="1983503"/>
                </a:lnTo>
                <a:lnTo>
                  <a:pt x="4600154" y="1983503"/>
                </a:lnTo>
                <a:lnTo>
                  <a:pt x="4632266" y="2009389"/>
                </a:lnTo>
                <a:lnTo>
                  <a:pt x="4654744" y="2006154"/>
                </a:lnTo>
                <a:lnTo>
                  <a:pt x="4696489" y="2006154"/>
                </a:lnTo>
                <a:lnTo>
                  <a:pt x="4741446" y="2022332"/>
                </a:lnTo>
                <a:lnTo>
                  <a:pt x="4725390" y="2070868"/>
                </a:lnTo>
                <a:lnTo>
                  <a:pt x="4683645" y="2074104"/>
                </a:lnTo>
                <a:lnTo>
                  <a:pt x="4651533" y="2090282"/>
                </a:lnTo>
                <a:lnTo>
                  <a:pt x="4619421" y="2112933"/>
                </a:lnTo>
                <a:lnTo>
                  <a:pt x="4590521" y="2154997"/>
                </a:lnTo>
                <a:lnTo>
                  <a:pt x="4574465" y="2177647"/>
                </a:lnTo>
                <a:lnTo>
                  <a:pt x="4551987" y="2174411"/>
                </a:lnTo>
                <a:lnTo>
                  <a:pt x="4516664" y="2180883"/>
                </a:lnTo>
                <a:lnTo>
                  <a:pt x="4523086" y="2213240"/>
                </a:lnTo>
                <a:lnTo>
                  <a:pt x="4526297" y="2229419"/>
                </a:lnTo>
                <a:lnTo>
                  <a:pt x="4513453" y="2252069"/>
                </a:lnTo>
                <a:lnTo>
                  <a:pt x="4484552" y="2287662"/>
                </a:lnTo>
                <a:lnTo>
                  <a:pt x="4484552" y="2320019"/>
                </a:lnTo>
                <a:lnTo>
                  <a:pt x="4455652" y="2339434"/>
                </a:lnTo>
                <a:lnTo>
                  <a:pt x="4455374" y="2339638"/>
                </a:lnTo>
                <a:lnTo>
                  <a:pt x="4452441" y="2358848"/>
                </a:lnTo>
                <a:lnTo>
                  <a:pt x="4468496" y="2381498"/>
                </a:lnTo>
                <a:lnTo>
                  <a:pt x="4494186" y="2407188"/>
                </a:lnTo>
                <a:lnTo>
                  <a:pt x="4542353" y="2430034"/>
                </a:lnTo>
                <a:lnTo>
                  <a:pt x="4577676" y="2433270"/>
                </a:lnTo>
                <a:lnTo>
                  <a:pt x="4580887" y="2455920"/>
                </a:lnTo>
                <a:lnTo>
                  <a:pt x="4590521" y="2478570"/>
                </a:lnTo>
                <a:lnTo>
                  <a:pt x="4606577" y="2510928"/>
                </a:lnTo>
                <a:lnTo>
                  <a:pt x="4616210" y="2527106"/>
                </a:lnTo>
                <a:lnTo>
                  <a:pt x="4641899" y="2549757"/>
                </a:lnTo>
                <a:lnTo>
                  <a:pt x="4648322" y="2585349"/>
                </a:lnTo>
                <a:lnTo>
                  <a:pt x="4670800" y="2637121"/>
                </a:lnTo>
                <a:lnTo>
                  <a:pt x="4706123" y="2666243"/>
                </a:lnTo>
                <a:lnTo>
                  <a:pt x="4747868" y="2679186"/>
                </a:lnTo>
                <a:lnTo>
                  <a:pt x="4776768" y="2705072"/>
                </a:lnTo>
                <a:lnTo>
                  <a:pt x="4786402" y="2727722"/>
                </a:lnTo>
                <a:lnTo>
                  <a:pt x="4767135" y="2727722"/>
                </a:lnTo>
                <a:lnTo>
                  <a:pt x="4747868" y="2727722"/>
                </a:lnTo>
                <a:lnTo>
                  <a:pt x="4725390" y="2724486"/>
                </a:lnTo>
                <a:lnTo>
                  <a:pt x="4722179" y="2747136"/>
                </a:lnTo>
                <a:lnTo>
                  <a:pt x="4751079" y="2763315"/>
                </a:lnTo>
                <a:lnTo>
                  <a:pt x="4754290" y="2805379"/>
                </a:lnTo>
                <a:lnTo>
                  <a:pt x="4760713" y="2831265"/>
                </a:lnTo>
                <a:lnTo>
                  <a:pt x="4786402" y="2853915"/>
                </a:lnTo>
                <a:lnTo>
                  <a:pt x="4760713" y="2863622"/>
                </a:lnTo>
                <a:lnTo>
                  <a:pt x="4735023" y="2889312"/>
                </a:lnTo>
                <a:lnTo>
                  <a:pt x="4715756" y="2915394"/>
                </a:lnTo>
                <a:lnTo>
                  <a:pt x="4686856" y="2931573"/>
                </a:lnTo>
                <a:lnTo>
                  <a:pt x="4635477" y="2938044"/>
                </a:lnTo>
                <a:lnTo>
                  <a:pt x="4616210" y="2931573"/>
                </a:lnTo>
                <a:lnTo>
                  <a:pt x="4601084" y="2942242"/>
                </a:lnTo>
                <a:lnTo>
                  <a:pt x="4609788" y="2944515"/>
                </a:lnTo>
                <a:lnTo>
                  <a:pt x="4609788" y="2967166"/>
                </a:lnTo>
                <a:lnTo>
                  <a:pt x="4629055" y="2963930"/>
                </a:lnTo>
                <a:lnTo>
                  <a:pt x="4667589" y="2957459"/>
                </a:lnTo>
                <a:lnTo>
                  <a:pt x="4683645" y="2973515"/>
                </a:lnTo>
                <a:lnTo>
                  <a:pt x="4715756" y="2973515"/>
                </a:lnTo>
                <a:lnTo>
                  <a:pt x="4725390" y="2938044"/>
                </a:lnTo>
                <a:lnTo>
                  <a:pt x="4783191" y="2950987"/>
                </a:lnTo>
                <a:lnTo>
                  <a:pt x="4796035" y="2963831"/>
                </a:lnTo>
                <a:lnTo>
                  <a:pt x="4840992" y="2960694"/>
                </a:lnTo>
                <a:lnTo>
                  <a:pt x="4834569" y="2973637"/>
                </a:lnTo>
                <a:lnTo>
                  <a:pt x="4802458" y="2996287"/>
                </a:lnTo>
                <a:lnTo>
                  <a:pt x="4783191" y="3015554"/>
                </a:lnTo>
                <a:lnTo>
                  <a:pt x="4783191" y="3035116"/>
                </a:lnTo>
                <a:lnTo>
                  <a:pt x="4796035" y="3038352"/>
                </a:lnTo>
                <a:lnTo>
                  <a:pt x="4821725" y="3035116"/>
                </a:lnTo>
                <a:lnTo>
                  <a:pt x="4837781" y="3012466"/>
                </a:lnTo>
                <a:lnTo>
                  <a:pt x="4847414" y="3035116"/>
                </a:lnTo>
                <a:lnTo>
                  <a:pt x="4837781" y="3051294"/>
                </a:lnTo>
                <a:lnTo>
                  <a:pt x="4792824" y="3067473"/>
                </a:lnTo>
                <a:lnTo>
                  <a:pt x="4789613" y="3083652"/>
                </a:lnTo>
                <a:lnTo>
                  <a:pt x="4818514" y="3086888"/>
                </a:lnTo>
                <a:lnTo>
                  <a:pt x="4818514" y="3109538"/>
                </a:lnTo>
                <a:lnTo>
                  <a:pt x="4808880" y="3154838"/>
                </a:lnTo>
                <a:lnTo>
                  <a:pt x="4821725" y="3190431"/>
                </a:lnTo>
                <a:lnTo>
                  <a:pt x="4808880" y="3219553"/>
                </a:lnTo>
                <a:lnTo>
                  <a:pt x="4763924" y="3200139"/>
                </a:lnTo>
                <a:lnTo>
                  <a:pt x="4725390" y="3251910"/>
                </a:lnTo>
                <a:lnTo>
                  <a:pt x="4725390" y="3277796"/>
                </a:lnTo>
                <a:lnTo>
                  <a:pt x="4731812" y="3293974"/>
                </a:lnTo>
                <a:lnTo>
                  <a:pt x="4718967" y="3339275"/>
                </a:lnTo>
                <a:lnTo>
                  <a:pt x="4717041" y="3337981"/>
                </a:lnTo>
                <a:lnTo>
                  <a:pt x="4702912" y="3352110"/>
                </a:lnTo>
                <a:lnTo>
                  <a:pt x="4686856" y="3365161"/>
                </a:lnTo>
                <a:lnTo>
                  <a:pt x="4696489" y="3394282"/>
                </a:lnTo>
                <a:lnTo>
                  <a:pt x="4674011" y="3416760"/>
                </a:lnTo>
                <a:lnTo>
                  <a:pt x="4638688" y="3403990"/>
                </a:lnTo>
                <a:lnTo>
                  <a:pt x="4619421" y="3416932"/>
                </a:lnTo>
                <a:lnTo>
                  <a:pt x="4622632" y="3436347"/>
                </a:lnTo>
                <a:lnTo>
                  <a:pt x="4645111" y="3452526"/>
                </a:lnTo>
                <a:lnTo>
                  <a:pt x="4667589" y="3475004"/>
                </a:lnTo>
                <a:lnTo>
                  <a:pt x="4625844" y="3478411"/>
                </a:lnTo>
                <a:lnTo>
                  <a:pt x="4609788" y="3497825"/>
                </a:lnTo>
                <a:lnTo>
                  <a:pt x="4622632" y="3520476"/>
                </a:lnTo>
                <a:lnTo>
                  <a:pt x="4645111" y="3536654"/>
                </a:lnTo>
                <a:lnTo>
                  <a:pt x="4645111" y="3565776"/>
                </a:lnTo>
                <a:lnTo>
                  <a:pt x="4651533" y="3575483"/>
                </a:lnTo>
                <a:lnTo>
                  <a:pt x="4648322" y="3585190"/>
                </a:lnTo>
                <a:lnTo>
                  <a:pt x="4619421" y="3578719"/>
                </a:lnTo>
                <a:lnTo>
                  <a:pt x="4609788" y="3588352"/>
                </a:lnTo>
                <a:lnTo>
                  <a:pt x="4609788" y="3604604"/>
                </a:lnTo>
                <a:lnTo>
                  <a:pt x="4616210" y="3620783"/>
                </a:lnTo>
                <a:lnTo>
                  <a:pt x="4603365" y="3630491"/>
                </a:lnTo>
                <a:lnTo>
                  <a:pt x="4580887" y="3640198"/>
                </a:lnTo>
                <a:lnTo>
                  <a:pt x="4600154" y="3669319"/>
                </a:lnTo>
                <a:lnTo>
                  <a:pt x="4577676" y="3688734"/>
                </a:lnTo>
                <a:lnTo>
                  <a:pt x="4555198" y="3691969"/>
                </a:lnTo>
                <a:lnTo>
                  <a:pt x="4513453" y="3698441"/>
                </a:lnTo>
                <a:lnTo>
                  <a:pt x="4519875" y="3714620"/>
                </a:lnTo>
                <a:lnTo>
                  <a:pt x="4532720" y="3746977"/>
                </a:lnTo>
                <a:lnTo>
                  <a:pt x="4503819" y="3740505"/>
                </a:lnTo>
                <a:lnTo>
                  <a:pt x="4478130" y="3772863"/>
                </a:lnTo>
                <a:lnTo>
                  <a:pt x="4452441" y="3811692"/>
                </a:lnTo>
                <a:lnTo>
                  <a:pt x="4423540" y="3840593"/>
                </a:lnTo>
                <a:lnTo>
                  <a:pt x="4407219" y="3843554"/>
                </a:lnTo>
                <a:lnTo>
                  <a:pt x="4415888" y="3855201"/>
                </a:lnTo>
                <a:lnTo>
                  <a:pt x="4404819" y="3858919"/>
                </a:lnTo>
                <a:lnTo>
                  <a:pt x="4349478" y="3877507"/>
                </a:lnTo>
                <a:lnTo>
                  <a:pt x="4327342" y="3903531"/>
                </a:lnTo>
                <a:lnTo>
                  <a:pt x="4342099" y="3925837"/>
                </a:lnTo>
                <a:lnTo>
                  <a:pt x="4268311" y="3963014"/>
                </a:lnTo>
                <a:lnTo>
                  <a:pt x="4227727" y="4011343"/>
                </a:lnTo>
                <a:lnTo>
                  <a:pt x="4190833" y="3996472"/>
                </a:lnTo>
                <a:lnTo>
                  <a:pt x="4157628" y="4011343"/>
                </a:lnTo>
                <a:lnTo>
                  <a:pt x="4131802" y="3996472"/>
                </a:lnTo>
                <a:lnTo>
                  <a:pt x="4124423" y="4022496"/>
                </a:lnTo>
                <a:lnTo>
                  <a:pt x="4098597" y="4037366"/>
                </a:lnTo>
                <a:lnTo>
                  <a:pt x="4069082" y="4066881"/>
                </a:lnTo>
                <a:lnTo>
                  <a:pt x="4017430" y="4000190"/>
                </a:lnTo>
                <a:lnTo>
                  <a:pt x="3973156" y="4078261"/>
                </a:lnTo>
                <a:lnTo>
                  <a:pt x="3969467" y="4070826"/>
                </a:lnTo>
                <a:lnTo>
                  <a:pt x="3925194" y="4074543"/>
                </a:lnTo>
                <a:lnTo>
                  <a:pt x="3939952" y="4100566"/>
                </a:lnTo>
                <a:lnTo>
                  <a:pt x="3932573" y="4115438"/>
                </a:lnTo>
                <a:lnTo>
                  <a:pt x="3899368" y="4119155"/>
                </a:lnTo>
                <a:lnTo>
                  <a:pt x="3884610" y="4141460"/>
                </a:lnTo>
                <a:lnTo>
                  <a:pt x="3840337" y="4145178"/>
                </a:lnTo>
                <a:lnTo>
                  <a:pt x="3792374" y="4148896"/>
                </a:lnTo>
                <a:lnTo>
                  <a:pt x="3766549" y="4182355"/>
                </a:lnTo>
                <a:lnTo>
                  <a:pt x="3722276" y="4178637"/>
                </a:lnTo>
                <a:lnTo>
                  <a:pt x="3655866" y="4189790"/>
                </a:lnTo>
                <a:lnTo>
                  <a:pt x="3626350" y="4219306"/>
                </a:lnTo>
                <a:lnTo>
                  <a:pt x="3600524" y="4260426"/>
                </a:lnTo>
                <a:lnTo>
                  <a:pt x="3600524" y="4267861"/>
                </a:lnTo>
                <a:lnTo>
                  <a:pt x="3626350" y="4297602"/>
                </a:lnTo>
                <a:lnTo>
                  <a:pt x="3633729" y="4308755"/>
                </a:lnTo>
                <a:lnTo>
                  <a:pt x="3633729" y="4331061"/>
                </a:lnTo>
                <a:lnTo>
                  <a:pt x="3600524" y="4353367"/>
                </a:lnTo>
                <a:lnTo>
                  <a:pt x="3567319" y="4320162"/>
                </a:lnTo>
                <a:lnTo>
                  <a:pt x="3545183" y="4271578"/>
                </a:lnTo>
                <a:lnTo>
                  <a:pt x="3534114" y="4252990"/>
                </a:lnTo>
                <a:lnTo>
                  <a:pt x="3537804" y="4226966"/>
                </a:lnTo>
                <a:lnTo>
                  <a:pt x="3548872" y="4204660"/>
                </a:lnTo>
                <a:lnTo>
                  <a:pt x="3567319" y="4182355"/>
                </a:lnTo>
                <a:lnTo>
                  <a:pt x="3560529" y="4156698"/>
                </a:lnTo>
                <a:lnTo>
                  <a:pt x="3535185" y="4182042"/>
                </a:lnTo>
                <a:lnTo>
                  <a:pt x="3484843" y="4216054"/>
                </a:lnTo>
                <a:lnTo>
                  <a:pt x="3445687" y="4142780"/>
                </a:lnTo>
                <a:lnTo>
                  <a:pt x="3417719" y="4159689"/>
                </a:lnTo>
                <a:lnTo>
                  <a:pt x="3406532" y="4182235"/>
                </a:lnTo>
                <a:lnTo>
                  <a:pt x="3311440" y="4176598"/>
                </a:lnTo>
                <a:lnTo>
                  <a:pt x="3266690" y="4182235"/>
                </a:lnTo>
                <a:lnTo>
                  <a:pt x="3193973" y="4120234"/>
                </a:lnTo>
                <a:lnTo>
                  <a:pt x="3205160" y="4080779"/>
                </a:lnTo>
                <a:lnTo>
                  <a:pt x="3210754" y="4018778"/>
                </a:lnTo>
                <a:lnTo>
                  <a:pt x="3154817" y="4007506"/>
                </a:lnTo>
                <a:lnTo>
                  <a:pt x="3070912" y="3990596"/>
                </a:lnTo>
                <a:lnTo>
                  <a:pt x="3057117" y="3960015"/>
                </a:lnTo>
                <a:lnTo>
                  <a:pt x="3026164" y="3962414"/>
                </a:lnTo>
                <a:lnTo>
                  <a:pt x="2992602" y="3995976"/>
                </a:lnTo>
                <a:lnTo>
                  <a:pt x="2987008" y="4035688"/>
                </a:lnTo>
                <a:lnTo>
                  <a:pt x="2931072" y="4030051"/>
                </a:lnTo>
                <a:lnTo>
                  <a:pt x="2875135" y="4069506"/>
                </a:lnTo>
                <a:lnTo>
                  <a:pt x="2830386" y="4035688"/>
                </a:lnTo>
                <a:lnTo>
                  <a:pt x="2813605" y="4058233"/>
                </a:lnTo>
                <a:lnTo>
                  <a:pt x="2735294" y="4035688"/>
                </a:lnTo>
                <a:lnTo>
                  <a:pt x="2712919" y="4041324"/>
                </a:lnTo>
                <a:lnTo>
                  <a:pt x="2634608" y="4046961"/>
                </a:lnTo>
                <a:lnTo>
                  <a:pt x="2595453" y="4086116"/>
                </a:lnTo>
                <a:lnTo>
                  <a:pt x="2601046" y="4114598"/>
                </a:lnTo>
                <a:lnTo>
                  <a:pt x="2623421" y="4125871"/>
                </a:lnTo>
                <a:lnTo>
                  <a:pt x="2623421" y="4154053"/>
                </a:lnTo>
                <a:lnTo>
                  <a:pt x="2606640" y="4165326"/>
                </a:lnTo>
                <a:lnTo>
                  <a:pt x="2623421" y="4227326"/>
                </a:lnTo>
                <a:lnTo>
                  <a:pt x="2612234" y="4255509"/>
                </a:lnTo>
                <a:lnTo>
                  <a:pt x="2550703" y="4210417"/>
                </a:lnTo>
                <a:lnTo>
                  <a:pt x="2556297" y="4159689"/>
                </a:lnTo>
                <a:lnTo>
                  <a:pt x="2533923" y="4131507"/>
                </a:lnTo>
                <a:lnTo>
                  <a:pt x="2472393" y="4176598"/>
                </a:lnTo>
                <a:lnTo>
                  <a:pt x="2444424" y="4165326"/>
                </a:lnTo>
                <a:lnTo>
                  <a:pt x="2394081" y="4097689"/>
                </a:lnTo>
                <a:lnTo>
                  <a:pt x="2326958" y="4080779"/>
                </a:lnTo>
                <a:lnTo>
                  <a:pt x="2343738" y="4018778"/>
                </a:lnTo>
                <a:lnTo>
                  <a:pt x="2332551" y="3968050"/>
                </a:lnTo>
                <a:lnTo>
                  <a:pt x="2287802" y="3945504"/>
                </a:lnTo>
                <a:lnTo>
                  <a:pt x="2271021" y="3872231"/>
                </a:lnTo>
                <a:lnTo>
                  <a:pt x="2243053" y="3827139"/>
                </a:lnTo>
                <a:lnTo>
                  <a:pt x="2159148" y="3855321"/>
                </a:lnTo>
                <a:lnTo>
                  <a:pt x="2159148" y="3782048"/>
                </a:lnTo>
                <a:lnTo>
                  <a:pt x="2170335" y="3742593"/>
                </a:lnTo>
                <a:lnTo>
                  <a:pt x="2220678" y="3658047"/>
                </a:lnTo>
                <a:lnTo>
                  <a:pt x="2254240" y="3663683"/>
                </a:lnTo>
                <a:lnTo>
                  <a:pt x="2271021" y="3618591"/>
                </a:lnTo>
                <a:lnTo>
                  <a:pt x="2265428" y="3590409"/>
                </a:lnTo>
                <a:lnTo>
                  <a:pt x="2276615" y="3567864"/>
                </a:lnTo>
                <a:lnTo>
                  <a:pt x="2293396" y="3545318"/>
                </a:lnTo>
                <a:lnTo>
                  <a:pt x="2276615" y="3505862"/>
                </a:lnTo>
                <a:lnTo>
                  <a:pt x="2298990" y="3477680"/>
                </a:lnTo>
                <a:lnTo>
                  <a:pt x="2310177" y="3426953"/>
                </a:lnTo>
                <a:lnTo>
                  <a:pt x="2293396" y="3410172"/>
                </a:lnTo>
                <a:lnTo>
                  <a:pt x="2243053" y="3364952"/>
                </a:lnTo>
                <a:lnTo>
                  <a:pt x="2243053" y="3325497"/>
                </a:lnTo>
                <a:lnTo>
                  <a:pt x="2215085" y="3280406"/>
                </a:lnTo>
                <a:lnTo>
                  <a:pt x="2170335" y="3274769"/>
                </a:lnTo>
                <a:lnTo>
                  <a:pt x="2147960" y="3286042"/>
                </a:lnTo>
                <a:lnTo>
                  <a:pt x="2142367" y="3331133"/>
                </a:lnTo>
                <a:lnTo>
                  <a:pt x="2108805" y="3348043"/>
                </a:lnTo>
                <a:lnTo>
                  <a:pt x="2069650" y="3302951"/>
                </a:lnTo>
                <a:lnTo>
                  <a:pt x="2024900" y="3291678"/>
                </a:lnTo>
                <a:lnTo>
                  <a:pt x="1996932" y="3269132"/>
                </a:lnTo>
                <a:lnTo>
                  <a:pt x="1968964" y="3263496"/>
                </a:lnTo>
                <a:lnTo>
                  <a:pt x="1935402" y="3308588"/>
                </a:lnTo>
                <a:lnTo>
                  <a:pt x="1873872" y="3331133"/>
                </a:lnTo>
                <a:lnTo>
                  <a:pt x="1840310" y="3359315"/>
                </a:lnTo>
                <a:lnTo>
                  <a:pt x="1784374" y="3376225"/>
                </a:lnTo>
                <a:lnTo>
                  <a:pt x="1756405" y="3421316"/>
                </a:lnTo>
                <a:lnTo>
                  <a:pt x="1672501" y="3421316"/>
                </a:lnTo>
                <a:lnTo>
                  <a:pt x="1566221" y="3438225"/>
                </a:lnTo>
                <a:lnTo>
                  <a:pt x="1543847" y="3404407"/>
                </a:lnTo>
                <a:lnTo>
                  <a:pt x="1571815" y="3342406"/>
                </a:lnTo>
                <a:lnTo>
                  <a:pt x="1555034" y="3342406"/>
                </a:lnTo>
                <a:lnTo>
                  <a:pt x="1515879" y="3319860"/>
                </a:lnTo>
                <a:lnTo>
                  <a:pt x="1499097" y="3286042"/>
                </a:lnTo>
                <a:lnTo>
                  <a:pt x="1420786" y="3252223"/>
                </a:lnTo>
                <a:lnTo>
                  <a:pt x="1359256" y="3207132"/>
                </a:lnTo>
                <a:lnTo>
                  <a:pt x="1320101" y="3207132"/>
                </a:lnTo>
                <a:lnTo>
                  <a:pt x="1297726" y="3224041"/>
                </a:lnTo>
                <a:lnTo>
                  <a:pt x="1258571" y="3257860"/>
                </a:lnTo>
                <a:lnTo>
                  <a:pt x="1247383" y="3308588"/>
                </a:lnTo>
                <a:lnTo>
                  <a:pt x="1225009" y="3325497"/>
                </a:lnTo>
                <a:lnTo>
                  <a:pt x="1197041" y="3286042"/>
                </a:lnTo>
                <a:lnTo>
                  <a:pt x="1208228" y="3224041"/>
                </a:lnTo>
                <a:lnTo>
                  <a:pt x="1185853" y="3207132"/>
                </a:lnTo>
                <a:lnTo>
                  <a:pt x="1068386" y="3240950"/>
                </a:lnTo>
                <a:lnTo>
                  <a:pt x="990075" y="3173313"/>
                </a:lnTo>
                <a:lnTo>
                  <a:pt x="906171" y="3190223"/>
                </a:lnTo>
                <a:lnTo>
                  <a:pt x="883796" y="3116949"/>
                </a:lnTo>
                <a:lnTo>
                  <a:pt x="827860" y="3088766"/>
                </a:lnTo>
                <a:lnTo>
                  <a:pt x="766330" y="3043675"/>
                </a:lnTo>
                <a:lnTo>
                  <a:pt x="738361" y="2959129"/>
                </a:lnTo>
                <a:lnTo>
                  <a:pt x="654457" y="2953492"/>
                </a:lnTo>
                <a:lnTo>
                  <a:pt x="637675" y="2902764"/>
                </a:lnTo>
                <a:lnTo>
                  <a:pt x="587332" y="2868946"/>
                </a:lnTo>
                <a:lnTo>
                  <a:pt x="520209" y="2778762"/>
                </a:lnTo>
                <a:lnTo>
                  <a:pt x="430711" y="2823854"/>
                </a:lnTo>
                <a:lnTo>
                  <a:pt x="369180" y="2767490"/>
                </a:lnTo>
                <a:lnTo>
                  <a:pt x="369180" y="2733671"/>
                </a:lnTo>
                <a:lnTo>
                  <a:pt x="324431" y="2632215"/>
                </a:lnTo>
                <a:lnTo>
                  <a:pt x="218152" y="2598396"/>
                </a:lnTo>
                <a:lnTo>
                  <a:pt x="229339" y="2558942"/>
                </a:lnTo>
                <a:lnTo>
                  <a:pt x="240526" y="2525123"/>
                </a:lnTo>
                <a:lnTo>
                  <a:pt x="229339" y="2412394"/>
                </a:lnTo>
                <a:lnTo>
                  <a:pt x="262901" y="2418031"/>
                </a:lnTo>
                <a:lnTo>
                  <a:pt x="313244" y="2463123"/>
                </a:lnTo>
                <a:lnTo>
                  <a:pt x="318837" y="2429303"/>
                </a:lnTo>
                <a:lnTo>
                  <a:pt x="313244" y="2350394"/>
                </a:lnTo>
                <a:lnTo>
                  <a:pt x="296463" y="2277120"/>
                </a:lnTo>
                <a:lnTo>
                  <a:pt x="296463" y="2220755"/>
                </a:lnTo>
                <a:lnTo>
                  <a:pt x="327712" y="2185331"/>
                </a:lnTo>
                <a:lnTo>
                  <a:pt x="274089" y="2136209"/>
                </a:lnTo>
                <a:lnTo>
                  <a:pt x="268494" y="2119300"/>
                </a:lnTo>
                <a:lnTo>
                  <a:pt x="268494" y="2079844"/>
                </a:lnTo>
                <a:lnTo>
                  <a:pt x="262901" y="2040390"/>
                </a:lnTo>
                <a:lnTo>
                  <a:pt x="262901" y="2017844"/>
                </a:lnTo>
                <a:lnTo>
                  <a:pt x="195777" y="1995298"/>
                </a:lnTo>
                <a:lnTo>
                  <a:pt x="162216" y="1933297"/>
                </a:lnTo>
                <a:lnTo>
                  <a:pt x="117466" y="1938934"/>
                </a:lnTo>
                <a:lnTo>
                  <a:pt x="117466" y="1876933"/>
                </a:lnTo>
                <a:lnTo>
                  <a:pt x="139841" y="1854558"/>
                </a:lnTo>
                <a:lnTo>
                  <a:pt x="72717" y="1769841"/>
                </a:lnTo>
                <a:lnTo>
                  <a:pt x="33561" y="1741659"/>
                </a:lnTo>
                <a:lnTo>
                  <a:pt x="22374" y="1707840"/>
                </a:lnTo>
                <a:lnTo>
                  <a:pt x="78311" y="1679658"/>
                </a:lnTo>
                <a:lnTo>
                  <a:pt x="89498" y="1662748"/>
                </a:lnTo>
                <a:lnTo>
                  <a:pt x="89498" y="1566929"/>
                </a:lnTo>
                <a:lnTo>
                  <a:pt x="89498" y="1550020"/>
                </a:lnTo>
                <a:lnTo>
                  <a:pt x="50343" y="1521837"/>
                </a:lnTo>
                <a:lnTo>
                  <a:pt x="0" y="1521837"/>
                </a:lnTo>
                <a:lnTo>
                  <a:pt x="27968" y="1465473"/>
                </a:lnTo>
                <a:lnTo>
                  <a:pt x="0" y="1420382"/>
                </a:lnTo>
                <a:lnTo>
                  <a:pt x="22374" y="1403472"/>
                </a:lnTo>
                <a:lnTo>
                  <a:pt x="67123" y="1352744"/>
                </a:lnTo>
                <a:lnTo>
                  <a:pt x="145434" y="1335835"/>
                </a:lnTo>
                <a:lnTo>
                  <a:pt x="195777" y="1335835"/>
                </a:lnTo>
                <a:lnTo>
                  <a:pt x="246120" y="1296380"/>
                </a:lnTo>
                <a:lnTo>
                  <a:pt x="251714" y="1358381"/>
                </a:lnTo>
                <a:lnTo>
                  <a:pt x="279682" y="1375290"/>
                </a:lnTo>
                <a:lnTo>
                  <a:pt x="313244" y="1369654"/>
                </a:lnTo>
                <a:lnTo>
                  <a:pt x="335619" y="1358381"/>
                </a:lnTo>
                <a:lnTo>
                  <a:pt x="352399" y="1313289"/>
                </a:lnTo>
                <a:lnTo>
                  <a:pt x="408336" y="1324562"/>
                </a:lnTo>
                <a:lnTo>
                  <a:pt x="436304" y="1302017"/>
                </a:lnTo>
                <a:lnTo>
                  <a:pt x="469866" y="1279471"/>
                </a:lnTo>
                <a:lnTo>
                  <a:pt x="497834" y="1296380"/>
                </a:lnTo>
                <a:lnTo>
                  <a:pt x="503428" y="1307653"/>
                </a:lnTo>
                <a:lnTo>
                  <a:pt x="553771" y="1296380"/>
                </a:lnTo>
                <a:lnTo>
                  <a:pt x="632082" y="1290743"/>
                </a:lnTo>
                <a:lnTo>
                  <a:pt x="710393" y="1217470"/>
                </a:lnTo>
                <a:lnTo>
                  <a:pt x="732768" y="1172378"/>
                </a:lnTo>
                <a:lnTo>
                  <a:pt x="732768" y="1127287"/>
                </a:lnTo>
                <a:lnTo>
                  <a:pt x="794298" y="1104741"/>
                </a:lnTo>
                <a:lnTo>
                  <a:pt x="805485" y="1037104"/>
                </a:lnTo>
                <a:lnTo>
                  <a:pt x="777517" y="986376"/>
                </a:lnTo>
                <a:lnTo>
                  <a:pt x="805485" y="930012"/>
                </a:lnTo>
                <a:lnTo>
                  <a:pt x="771923" y="884920"/>
                </a:lnTo>
                <a:lnTo>
                  <a:pt x="995669" y="924376"/>
                </a:lnTo>
                <a:lnTo>
                  <a:pt x="1023638" y="913102"/>
                </a:lnTo>
                <a:lnTo>
                  <a:pt x="1012450" y="862375"/>
                </a:lnTo>
                <a:lnTo>
                  <a:pt x="1012450" y="845465"/>
                </a:lnTo>
                <a:lnTo>
                  <a:pt x="1062793" y="806010"/>
                </a:lnTo>
                <a:lnTo>
                  <a:pt x="1107542" y="693282"/>
                </a:lnTo>
                <a:lnTo>
                  <a:pt x="1180260" y="727100"/>
                </a:lnTo>
                <a:lnTo>
                  <a:pt x="1236196" y="760919"/>
                </a:lnTo>
                <a:lnTo>
                  <a:pt x="1303320" y="760919"/>
                </a:lnTo>
                <a:lnTo>
                  <a:pt x="1359256" y="727100"/>
                </a:lnTo>
                <a:lnTo>
                  <a:pt x="1342476" y="653826"/>
                </a:lnTo>
                <a:lnTo>
                  <a:pt x="1387224" y="603099"/>
                </a:lnTo>
                <a:lnTo>
                  <a:pt x="1443161" y="591825"/>
                </a:lnTo>
                <a:lnTo>
                  <a:pt x="1499097" y="574917"/>
                </a:lnTo>
                <a:lnTo>
                  <a:pt x="1499097" y="541098"/>
                </a:lnTo>
                <a:lnTo>
                  <a:pt x="1538253" y="535461"/>
                </a:lnTo>
                <a:lnTo>
                  <a:pt x="1571815" y="541098"/>
                </a:lnTo>
                <a:lnTo>
                  <a:pt x="1583002" y="574917"/>
                </a:lnTo>
                <a:lnTo>
                  <a:pt x="1560628" y="586189"/>
                </a:lnTo>
                <a:lnTo>
                  <a:pt x="1622158" y="682008"/>
                </a:lnTo>
                <a:lnTo>
                  <a:pt x="1711656" y="693282"/>
                </a:lnTo>
                <a:lnTo>
                  <a:pt x="1739624" y="755282"/>
                </a:lnTo>
                <a:lnTo>
                  <a:pt x="1739624" y="794737"/>
                </a:lnTo>
                <a:lnTo>
                  <a:pt x="1784374" y="873647"/>
                </a:lnTo>
                <a:lnTo>
                  <a:pt x="1767592" y="952558"/>
                </a:lnTo>
                <a:lnTo>
                  <a:pt x="1728437" y="952558"/>
                </a:lnTo>
                <a:lnTo>
                  <a:pt x="1728437" y="1020195"/>
                </a:lnTo>
                <a:lnTo>
                  <a:pt x="1734031" y="1082195"/>
                </a:lnTo>
                <a:lnTo>
                  <a:pt x="1795561" y="1087832"/>
                </a:lnTo>
                <a:lnTo>
                  <a:pt x="1857091" y="1110378"/>
                </a:lnTo>
                <a:lnTo>
                  <a:pt x="1935402" y="1127287"/>
                </a:lnTo>
                <a:lnTo>
                  <a:pt x="1952183" y="1110506"/>
                </a:lnTo>
                <a:lnTo>
                  <a:pt x="2041682" y="1189288"/>
                </a:lnTo>
                <a:lnTo>
                  <a:pt x="2080837" y="1228443"/>
                </a:lnTo>
                <a:lnTo>
                  <a:pt x="2131180" y="1223106"/>
                </a:lnTo>
                <a:lnTo>
                  <a:pt x="2119993" y="1307653"/>
                </a:lnTo>
                <a:lnTo>
                  <a:pt x="2175929" y="1352744"/>
                </a:lnTo>
                <a:lnTo>
                  <a:pt x="2164742" y="1392200"/>
                </a:lnTo>
                <a:lnTo>
                  <a:pt x="2180684" y="1424327"/>
                </a:lnTo>
                <a:lnTo>
                  <a:pt x="2220678" y="1431654"/>
                </a:lnTo>
                <a:lnTo>
                  <a:pt x="2293396" y="1426018"/>
                </a:lnTo>
                <a:lnTo>
                  <a:pt x="2300422" y="1461420"/>
                </a:lnTo>
                <a:lnTo>
                  <a:pt x="2338145" y="1459837"/>
                </a:lnTo>
                <a:lnTo>
                  <a:pt x="2466799" y="1459837"/>
                </a:lnTo>
                <a:lnTo>
                  <a:pt x="2573078" y="1448564"/>
                </a:lnTo>
                <a:lnTo>
                  <a:pt x="2645796" y="1465473"/>
                </a:lnTo>
                <a:lnTo>
                  <a:pt x="2757669" y="1544383"/>
                </a:lnTo>
                <a:lnTo>
                  <a:pt x="2875135" y="1583838"/>
                </a:lnTo>
                <a:lnTo>
                  <a:pt x="3014976" y="1617657"/>
                </a:lnTo>
                <a:lnTo>
                  <a:pt x="3166005" y="1521837"/>
                </a:lnTo>
                <a:lnTo>
                  <a:pt x="3210754" y="1482383"/>
                </a:lnTo>
                <a:lnTo>
                  <a:pt x="3249910" y="1493655"/>
                </a:lnTo>
                <a:lnTo>
                  <a:pt x="3367376" y="1527474"/>
                </a:lnTo>
                <a:lnTo>
                  <a:pt x="3479250" y="1482383"/>
                </a:lnTo>
                <a:lnTo>
                  <a:pt x="3574341" y="1369654"/>
                </a:lnTo>
                <a:lnTo>
                  <a:pt x="3624684" y="1364017"/>
                </a:lnTo>
                <a:lnTo>
                  <a:pt x="3635871" y="1296380"/>
                </a:lnTo>
                <a:lnTo>
                  <a:pt x="3596716" y="1273835"/>
                </a:lnTo>
                <a:lnTo>
                  <a:pt x="3596716" y="1200561"/>
                </a:lnTo>
                <a:lnTo>
                  <a:pt x="3613497" y="1149833"/>
                </a:lnTo>
                <a:lnTo>
                  <a:pt x="3658246" y="1149833"/>
                </a:lnTo>
                <a:lnTo>
                  <a:pt x="3702995" y="1189289"/>
                </a:lnTo>
                <a:lnTo>
                  <a:pt x="3770119" y="1178015"/>
                </a:lnTo>
                <a:lnTo>
                  <a:pt x="3814868" y="1121652"/>
                </a:lnTo>
                <a:lnTo>
                  <a:pt x="3854024" y="1087833"/>
                </a:lnTo>
                <a:lnTo>
                  <a:pt x="3921148" y="1082196"/>
                </a:lnTo>
                <a:lnTo>
                  <a:pt x="3960303" y="1076560"/>
                </a:lnTo>
                <a:lnTo>
                  <a:pt x="3982678" y="1008923"/>
                </a:lnTo>
                <a:lnTo>
                  <a:pt x="4010646" y="958195"/>
                </a:lnTo>
                <a:lnTo>
                  <a:pt x="4077769" y="958195"/>
                </a:lnTo>
                <a:lnTo>
                  <a:pt x="4150487" y="896194"/>
                </a:lnTo>
                <a:lnTo>
                  <a:pt x="4189642" y="896194"/>
                </a:lnTo>
                <a:lnTo>
                  <a:pt x="4239986" y="901830"/>
                </a:lnTo>
                <a:lnTo>
                  <a:pt x="4284734" y="884921"/>
                </a:lnTo>
                <a:lnTo>
                  <a:pt x="4301516" y="851102"/>
                </a:lnTo>
                <a:lnTo>
                  <a:pt x="4295922" y="822920"/>
                </a:lnTo>
                <a:lnTo>
                  <a:pt x="4195236" y="766556"/>
                </a:lnTo>
                <a:lnTo>
                  <a:pt x="4144894" y="732737"/>
                </a:lnTo>
                <a:lnTo>
                  <a:pt x="4072176" y="738374"/>
                </a:lnTo>
                <a:lnTo>
                  <a:pt x="4083363" y="783465"/>
                </a:lnTo>
                <a:lnTo>
                  <a:pt x="3999459" y="760919"/>
                </a:lnTo>
                <a:lnTo>
                  <a:pt x="3954709" y="783465"/>
                </a:lnTo>
                <a:lnTo>
                  <a:pt x="3904366" y="794738"/>
                </a:lnTo>
                <a:lnTo>
                  <a:pt x="3881992" y="755283"/>
                </a:lnTo>
                <a:lnTo>
                  <a:pt x="3909960" y="721465"/>
                </a:lnTo>
                <a:lnTo>
                  <a:pt x="3921148" y="682009"/>
                </a:lnTo>
                <a:lnTo>
                  <a:pt x="3909960" y="636918"/>
                </a:lnTo>
                <a:lnTo>
                  <a:pt x="3937928" y="631282"/>
                </a:lnTo>
                <a:lnTo>
                  <a:pt x="3943522" y="591826"/>
                </a:lnTo>
                <a:lnTo>
                  <a:pt x="3949116" y="535462"/>
                </a:lnTo>
                <a:lnTo>
                  <a:pt x="4072176" y="546735"/>
                </a:lnTo>
                <a:lnTo>
                  <a:pt x="4156081" y="479097"/>
                </a:lnTo>
                <a:lnTo>
                  <a:pt x="4161674" y="428370"/>
                </a:lnTo>
                <a:lnTo>
                  <a:pt x="4156081" y="355096"/>
                </a:lnTo>
                <a:lnTo>
                  <a:pt x="4206424" y="310005"/>
                </a:lnTo>
                <a:lnTo>
                  <a:pt x="4217611" y="259277"/>
                </a:lnTo>
                <a:lnTo>
                  <a:pt x="4228798" y="242367"/>
                </a:lnTo>
                <a:lnTo>
                  <a:pt x="4223204" y="191640"/>
                </a:lnTo>
                <a:lnTo>
                  <a:pt x="4172862" y="141298"/>
                </a:lnTo>
                <a:lnTo>
                  <a:pt x="4200830" y="90184"/>
                </a:lnTo>
                <a:lnTo>
                  <a:pt x="4283832" y="66951"/>
                </a:lnTo>
                <a:lnTo>
                  <a:pt x="4286757" y="63200"/>
                </a:lnTo>
                <a:lnTo>
                  <a:pt x="4323651" y="37176"/>
                </a:lnTo>
                <a:lnTo>
                  <a:pt x="4375304" y="7436"/>
                </a:lnTo>
                <a:lnTo>
                  <a:pt x="3566158" y="4368237"/>
                </a:lnTo>
                <a:lnTo>
                  <a:pt x="5426202" y="84966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////AQAAAAAAAAAAAAAAAAAAAAAAAAAAAAAAAAAAAAAAAAAARHOeAH9/fwDn5uYDzMzMAMDA/wB/f38AAAAAAAAAAAAAAAAAAAAAAAAAAAAhAAAAGAAAABQAAAA5PwAAMAEAAGJHAABXBgAAAAAAAA=="/>
              </a:ext>
            </a:extLst>
          </p:cNvSpPr>
          <p:nvPr/>
        </p:nvSpPr>
        <p:spPr>
          <a:xfrm>
            <a:off x="10277475" y="193040"/>
            <a:ext cx="1326515" cy="837565"/>
          </a:xfrm>
          <a:custGeom>
            <a:avLst/>
            <a:gdLst/>
            <a:ahLst/>
            <a:cxnLst/>
            <a:rect l="0" t="0" r="1326515" b="837565"/>
            <a:pathLst>
              <a:path w="1326515" h="837565">
                <a:moveTo>
                  <a:pt x="0" y="0"/>
                </a:moveTo>
                <a:lnTo>
                  <a:pt x="77272" y="631395"/>
                </a:lnTo>
                <a:lnTo>
                  <a:pt x="1081817" y="837565"/>
                </a:lnTo>
                <a:lnTo>
                  <a:pt x="1326515" y="103084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////AQAAAAAAAAAAAAAAAAAAAAAAAAAAAAAAAAAAAAAAAAAARHOeAH9/fwDn5uYDzMzMAMDA/wB/f38AAAAAAAAAAAAAAAAAAAAAAAAAAAAhAAAAGAAAABQAAADaJwAAK////wJNAAA1AwAAAAAAAA=="/>
              </a:ext>
            </a:extLst>
          </p:cNvSpPr>
          <p:nvPr/>
        </p:nvSpPr>
        <p:spPr>
          <a:xfrm>
            <a:off x="6478270" y="-135255"/>
            <a:ext cx="6040120" cy="656590"/>
          </a:xfrm>
          <a:custGeom>
            <a:avLst/>
            <a:gdLst/>
            <a:ahLst/>
            <a:cxnLst/>
            <a:rect l="0" t="0" r="6040120" b="656590"/>
            <a:pathLst>
              <a:path w="6040120" h="656590">
                <a:moveTo>
                  <a:pt x="0" y="102994"/>
                </a:moveTo>
                <a:lnTo>
                  <a:pt x="6040120" y="656590"/>
                </a:lnTo>
                <a:lnTo>
                  <a:pt x="5924211" y="0"/>
                </a:lnTo>
                <a:lnTo>
                  <a:pt x="0" y="102994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////AQAAAAAAAAAAAAAAAAAAAAAAAAAAAAAAAAAAAAAAAAAARHOeAH9/fwDn5uYDzMzMAMDA/wB/f38AAAAAAAAAAAAAAAAAAAAAAAAAAAAhAAAAGAAAABQAAADHPwAAEgUAAOBFAABpCwAAAAAAAA=="/>
              </a:ext>
            </a:extLst>
          </p:cNvSpPr>
          <p:nvPr/>
        </p:nvSpPr>
        <p:spPr>
          <a:xfrm>
            <a:off x="10367645" y="824230"/>
            <a:ext cx="991235" cy="1030605"/>
          </a:xfrm>
          <a:custGeom>
            <a:avLst/>
            <a:gdLst/>
            <a:ahLst/>
            <a:cxnLst/>
            <a:rect l="0" t="0" r="991235" b="1030605"/>
            <a:pathLst>
              <a:path w="991235" h="1030605">
                <a:moveTo>
                  <a:pt x="0" y="0"/>
                </a:moveTo>
                <a:lnTo>
                  <a:pt x="746645" y="1030605"/>
                </a:lnTo>
                <a:lnTo>
                  <a:pt x="991235" y="180355"/>
                </a:lnTo>
                <a:lnTo>
                  <a:pt x="0" y="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////AQAAAAAAAAAAAAAAAAAAAAAAAAAAAAAAAAAAAAAAAAAARHOeAH9/fwDn5uYDzMzMAMDA/wB/f38AAAAAAAAAAAAAAAAAAAAAAAAAAAAhAAAAGAAAABQAAAATQgAA0AYAAONIAACyEgAAAAAAAA=="/>
              </a:ext>
            </a:extLst>
          </p:cNvSpPr>
          <p:nvPr/>
        </p:nvSpPr>
        <p:spPr>
          <a:xfrm>
            <a:off x="10741025" y="1107440"/>
            <a:ext cx="1107440" cy="1931670"/>
          </a:xfrm>
          <a:custGeom>
            <a:avLst/>
            <a:gdLst/>
            <a:ahLst/>
            <a:cxnLst/>
            <a:rect l="0" t="0" r="1107440" b="1931670"/>
            <a:pathLst>
              <a:path w="1107440" h="1931670">
                <a:moveTo>
                  <a:pt x="579475" y="0"/>
                </a:moveTo>
                <a:lnTo>
                  <a:pt x="1107440" y="772668"/>
                </a:lnTo>
                <a:lnTo>
                  <a:pt x="0" y="1931670"/>
                </a:lnTo>
                <a:lnTo>
                  <a:pt x="579475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文本框 1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H9/fwDn5uYDzMzMAMDA/wB/f38AAAAAAAAAAAAAAAAAAAAAAAAAAAAhAAAAGAAAABQAAADiAwAAUwUAANonAACuCQAAAAAAAA=="/>
              </a:ext>
            </a:extLst>
          </p:cNvSpPr>
          <p:nvPr/>
        </p:nvSpPr>
        <p:spPr>
          <a:xfrm>
            <a:off x="631190" y="865505"/>
            <a:ext cx="5847080" cy="7080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美国地图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7" name="任意多边形 8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////AQAAAAAAAAAAAAAAAAAAAAAAAAAAAAAAAAAAAAAAAAAARHOeAH9/fwDn5uYDzMzMAMDA/wB/f38AAAAAAAAAAAAAAAAAAAAAAAAAAAAhAAAAGAAAABQAAAADDwAAaQsAANg0AADvIgAAAAAAAA=="/>
              </a:ext>
            </a:extLst>
          </p:cNvSpPr>
          <p:nvPr/>
        </p:nvSpPr>
        <p:spPr>
          <a:xfrm>
            <a:off x="2440305" y="1854835"/>
            <a:ext cx="6149975" cy="3823970"/>
          </a:xfrm>
          <a:custGeom>
            <a:avLst/>
            <a:gdLst/>
            <a:ahLst/>
            <a:cxnLst/>
            <a:rect l="0" t="0" r="6149975" b="3823970"/>
            <a:pathLst>
              <a:path w="6149975" h="3823970">
                <a:moveTo>
                  <a:pt x="1186338" y="2846628"/>
                </a:moveTo>
                <a:lnTo>
                  <a:pt x="797219" y="2599920"/>
                </a:lnTo>
                <a:lnTo>
                  <a:pt x="797219" y="2561965"/>
                </a:lnTo>
                <a:lnTo>
                  <a:pt x="512498" y="2542988"/>
                </a:lnTo>
                <a:lnTo>
                  <a:pt x="521988" y="2419634"/>
                </a:lnTo>
                <a:lnTo>
                  <a:pt x="465044" y="2324746"/>
                </a:lnTo>
                <a:lnTo>
                  <a:pt x="408100" y="2334235"/>
                </a:lnTo>
                <a:lnTo>
                  <a:pt x="427082" y="2277303"/>
                </a:lnTo>
                <a:lnTo>
                  <a:pt x="370137" y="2277303"/>
                </a:lnTo>
                <a:lnTo>
                  <a:pt x="322683" y="2201393"/>
                </a:lnTo>
                <a:lnTo>
                  <a:pt x="189814" y="2134971"/>
                </a:lnTo>
                <a:lnTo>
                  <a:pt x="199305" y="2068550"/>
                </a:lnTo>
                <a:lnTo>
                  <a:pt x="227777" y="2030595"/>
                </a:lnTo>
                <a:lnTo>
                  <a:pt x="104398" y="1831331"/>
                </a:lnTo>
                <a:lnTo>
                  <a:pt x="142360" y="1764910"/>
                </a:lnTo>
                <a:lnTo>
                  <a:pt x="85416" y="1707966"/>
                </a:lnTo>
                <a:lnTo>
                  <a:pt x="85416" y="1707977"/>
                </a:lnTo>
                <a:lnTo>
                  <a:pt x="85416" y="1603601"/>
                </a:lnTo>
                <a:lnTo>
                  <a:pt x="161342" y="1584623"/>
                </a:lnTo>
                <a:lnTo>
                  <a:pt x="132870" y="1546668"/>
                </a:lnTo>
                <a:lnTo>
                  <a:pt x="75926" y="1584623"/>
                </a:lnTo>
                <a:lnTo>
                  <a:pt x="47453" y="1537179"/>
                </a:lnTo>
                <a:lnTo>
                  <a:pt x="85416" y="1508713"/>
                </a:lnTo>
                <a:lnTo>
                  <a:pt x="9490" y="1423315"/>
                </a:lnTo>
                <a:lnTo>
                  <a:pt x="28472" y="1299960"/>
                </a:lnTo>
                <a:lnTo>
                  <a:pt x="56944" y="1280983"/>
                </a:lnTo>
                <a:lnTo>
                  <a:pt x="0" y="1167118"/>
                </a:lnTo>
                <a:lnTo>
                  <a:pt x="18981" y="1138652"/>
                </a:lnTo>
                <a:lnTo>
                  <a:pt x="75926" y="1081707"/>
                </a:lnTo>
                <a:lnTo>
                  <a:pt x="104398" y="920410"/>
                </a:lnTo>
                <a:lnTo>
                  <a:pt x="85416" y="853989"/>
                </a:lnTo>
                <a:lnTo>
                  <a:pt x="104398" y="768590"/>
                </a:lnTo>
                <a:lnTo>
                  <a:pt x="151851" y="759101"/>
                </a:lnTo>
                <a:lnTo>
                  <a:pt x="322683" y="360573"/>
                </a:lnTo>
                <a:lnTo>
                  <a:pt x="351155" y="227730"/>
                </a:lnTo>
                <a:lnTo>
                  <a:pt x="313193" y="75911"/>
                </a:lnTo>
                <a:lnTo>
                  <a:pt x="512498" y="123354"/>
                </a:lnTo>
                <a:lnTo>
                  <a:pt x="484026" y="189776"/>
                </a:lnTo>
                <a:lnTo>
                  <a:pt x="559951" y="104377"/>
                </a:lnTo>
                <a:lnTo>
                  <a:pt x="521988" y="85399"/>
                </a:lnTo>
                <a:lnTo>
                  <a:pt x="578933" y="66422"/>
                </a:lnTo>
                <a:lnTo>
                  <a:pt x="531479" y="0"/>
                </a:lnTo>
                <a:lnTo>
                  <a:pt x="654858" y="28466"/>
                </a:lnTo>
                <a:lnTo>
                  <a:pt x="721293" y="66422"/>
                </a:lnTo>
                <a:lnTo>
                  <a:pt x="901616" y="94888"/>
                </a:lnTo>
                <a:lnTo>
                  <a:pt x="1043977" y="151821"/>
                </a:lnTo>
                <a:lnTo>
                  <a:pt x="1328698" y="208753"/>
                </a:lnTo>
                <a:lnTo>
                  <a:pt x="1584947" y="265685"/>
                </a:lnTo>
                <a:lnTo>
                  <a:pt x="1850687" y="322618"/>
                </a:lnTo>
                <a:lnTo>
                  <a:pt x="2201843" y="370062"/>
                </a:lnTo>
                <a:lnTo>
                  <a:pt x="2590962" y="389040"/>
                </a:lnTo>
                <a:lnTo>
                  <a:pt x="2913645" y="417506"/>
                </a:lnTo>
                <a:lnTo>
                  <a:pt x="3217348" y="426995"/>
                </a:lnTo>
                <a:lnTo>
                  <a:pt x="3226839" y="341595"/>
                </a:lnTo>
                <a:lnTo>
                  <a:pt x="3255311" y="341595"/>
                </a:lnTo>
                <a:lnTo>
                  <a:pt x="3293273" y="464950"/>
                </a:lnTo>
                <a:lnTo>
                  <a:pt x="3388180" y="464950"/>
                </a:lnTo>
                <a:lnTo>
                  <a:pt x="3530541" y="493416"/>
                </a:lnTo>
                <a:lnTo>
                  <a:pt x="3577995" y="540870"/>
                </a:lnTo>
                <a:lnTo>
                  <a:pt x="3653920" y="521882"/>
                </a:lnTo>
                <a:lnTo>
                  <a:pt x="3720355" y="531371"/>
                </a:lnTo>
                <a:lnTo>
                  <a:pt x="3777299" y="531371"/>
                </a:lnTo>
                <a:lnTo>
                  <a:pt x="3834243" y="445972"/>
                </a:lnTo>
                <a:lnTo>
                  <a:pt x="3900679" y="445972"/>
                </a:lnTo>
                <a:lnTo>
                  <a:pt x="3910169" y="370062"/>
                </a:lnTo>
                <a:lnTo>
                  <a:pt x="3986095" y="417506"/>
                </a:lnTo>
                <a:lnTo>
                  <a:pt x="4014567" y="464950"/>
                </a:lnTo>
                <a:lnTo>
                  <a:pt x="4024057" y="408017"/>
                </a:lnTo>
                <a:lnTo>
                  <a:pt x="4081001" y="408017"/>
                </a:lnTo>
                <a:lnTo>
                  <a:pt x="4147436" y="512393"/>
                </a:lnTo>
                <a:lnTo>
                  <a:pt x="4232853" y="550348"/>
                </a:lnTo>
                <a:lnTo>
                  <a:pt x="4280307" y="588303"/>
                </a:lnTo>
                <a:lnTo>
                  <a:pt x="4261325" y="626258"/>
                </a:lnTo>
                <a:lnTo>
                  <a:pt x="4299288" y="645236"/>
                </a:lnTo>
                <a:lnTo>
                  <a:pt x="4299288" y="692679"/>
                </a:lnTo>
                <a:lnTo>
                  <a:pt x="4327760" y="711657"/>
                </a:lnTo>
                <a:lnTo>
                  <a:pt x="4403685" y="730635"/>
                </a:lnTo>
                <a:lnTo>
                  <a:pt x="4489102" y="740124"/>
                </a:lnTo>
                <a:lnTo>
                  <a:pt x="4517574" y="721146"/>
                </a:lnTo>
                <a:lnTo>
                  <a:pt x="4584009" y="721146"/>
                </a:lnTo>
                <a:lnTo>
                  <a:pt x="4640953" y="759101"/>
                </a:lnTo>
                <a:lnTo>
                  <a:pt x="4773823" y="835011"/>
                </a:lnTo>
                <a:lnTo>
                  <a:pt x="4802295" y="816034"/>
                </a:lnTo>
                <a:lnTo>
                  <a:pt x="4840257" y="901432"/>
                </a:lnTo>
                <a:lnTo>
                  <a:pt x="4792804" y="901432"/>
                </a:lnTo>
                <a:lnTo>
                  <a:pt x="4792804" y="967854"/>
                </a:lnTo>
                <a:lnTo>
                  <a:pt x="4745351" y="920401"/>
                </a:lnTo>
                <a:lnTo>
                  <a:pt x="4697897" y="939387"/>
                </a:lnTo>
                <a:lnTo>
                  <a:pt x="4640953" y="853989"/>
                </a:lnTo>
                <a:lnTo>
                  <a:pt x="4612481" y="882461"/>
                </a:lnTo>
                <a:lnTo>
                  <a:pt x="4659935" y="929915"/>
                </a:lnTo>
                <a:lnTo>
                  <a:pt x="4621972" y="996320"/>
                </a:lnTo>
                <a:lnTo>
                  <a:pt x="4640953" y="1100697"/>
                </a:lnTo>
                <a:lnTo>
                  <a:pt x="4621972" y="1157629"/>
                </a:lnTo>
                <a:lnTo>
                  <a:pt x="4584009" y="1186095"/>
                </a:lnTo>
                <a:lnTo>
                  <a:pt x="4584009" y="1262005"/>
                </a:lnTo>
                <a:lnTo>
                  <a:pt x="4602990" y="1290471"/>
                </a:lnTo>
                <a:lnTo>
                  <a:pt x="4536555" y="1299960"/>
                </a:lnTo>
                <a:lnTo>
                  <a:pt x="4536555" y="1347404"/>
                </a:lnTo>
                <a:lnTo>
                  <a:pt x="4602990" y="1356893"/>
                </a:lnTo>
                <a:lnTo>
                  <a:pt x="4659935" y="1280983"/>
                </a:lnTo>
                <a:lnTo>
                  <a:pt x="4735860" y="1224050"/>
                </a:lnTo>
                <a:lnTo>
                  <a:pt x="4916184" y="1176607"/>
                </a:lnTo>
                <a:lnTo>
                  <a:pt x="4963637" y="1157629"/>
                </a:lnTo>
                <a:lnTo>
                  <a:pt x="4944656" y="1110185"/>
                </a:lnTo>
                <a:lnTo>
                  <a:pt x="4897202" y="1129163"/>
                </a:lnTo>
                <a:lnTo>
                  <a:pt x="4859239" y="1110185"/>
                </a:lnTo>
                <a:lnTo>
                  <a:pt x="4906693" y="1034275"/>
                </a:lnTo>
                <a:lnTo>
                  <a:pt x="4963637" y="1034275"/>
                </a:lnTo>
                <a:lnTo>
                  <a:pt x="5039563" y="986831"/>
                </a:lnTo>
                <a:lnTo>
                  <a:pt x="5124979" y="986831"/>
                </a:lnTo>
                <a:lnTo>
                  <a:pt x="5096507" y="920410"/>
                </a:lnTo>
                <a:lnTo>
                  <a:pt x="5124979" y="920410"/>
                </a:lnTo>
                <a:lnTo>
                  <a:pt x="5153451" y="948882"/>
                </a:lnTo>
                <a:lnTo>
                  <a:pt x="5267340" y="872966"/>
                </a:lnTo>
                <a:lnTo>
                  <a:pt x="5257849" y="835011"/>
                </a:lnTo>
                <a:lnTo>
                  <a:pt x="5314793" y="768590"/>
                </a:lnTo>
                <a:lnTo>
                  <a:pt x="5656458" y="692679"/>
                </a:lnTo>
                <a:lnTo>
                  <a:pt x="5656458" y="664213"/>
                </a:lnTo>
                <a:lnTo>
                  <a:pt x="5751365" y="607281"/>
                </a:lnTo>
                <a:lnTo>
                  <a:pt x="5760856" y="540860"/>
                </a:lnTo>
                <a:lnTo>
                  <a:pt x="5741874" y="408017"/>
                </a:lnTo>
                <a:lnTo>
                  <a:pt x="5779837" y="284663"/>
                </a:lnTo>
                <a:lnTo>
                  <a:pt x="5903216" y="256197"/>
                </a:lnTo>
                <a:lnTo>
                  <a:pt x="5979142" y="294152"/>
                </a:lnTo>
                <a:lnTo>
                  <a:pt x="5979142" y="389040"/>
                </a:lnTo>
                <a:lnTo>
                  <a:pt x="6007614" y="483927"/>
                </a:lnTo>
                <a:lnTo>
                  <a:pt x="6055068" y="493416"/>
                </a:lnTo>
                <a:lnTo>
                  <a:pt x="6055068" y="540860"/>
                </a:lnTo>
                <a:lnTo>
                  <a:pt x="6102521" y="540860"/>
                </a:lnTo>
                <a:lnTo>
                  <a:pt x="6112012" y="512393"/>
                </a:lnTo>
                <a:lnTo>
                  <a:pt x="6149975" y="597792"/>
                </a:lnTo>
                <a:lnTo>
                  <a:pt x="6026596" y="702168"/>
                </a:lnTo>
                <a:lnTo>
                  <a:pt x="5988633" y="692679"/>
                </a:lnTo>
                <a:lnTo>
                  <a:pt x="5969652" y="749613"/>
                </a:lnTo>
                <a:lnTo>
                  <a:pt x="5912707" y="797056"/>
                </a:lnTo>
                <a:lnTo>
                  <a:pt x="5855763" y="797056"/>
                </a:lnTo>
                <a:lnTo>
                  <a:pt x="5855763" y="882455"/>
                </a:lnTo>
                <a:lnTo>
                  <a:pt x="5808309" y="939387"/>
                </a:lnTo>
                <a:lnTo>
                  <a:pt x="5836781" y="1005809"/>
                </a:lnTo>
                <a:lnTo>
                  <a:pt x="5817800" y="1043764"/>
                </a:lnTo>
                <a:lnTo>
                  <a:pt x="5874744" y="1110185"/>
                </a:lnTo>
                <a:lnTo>
                  <a:pt x="5950670" y="1119674"/>
                </a:lnTo>
                <a:lnTo>
                  <a:pt x="5893725" y="1157629"/>
                </a:lnTo>
                <a:lnTo>
                  <a:pt x="5865253" y="1157629"/>
                </a:lnTo>
                <a:lnTo>
                  <a:pt x="5846272" y="1186095"/>
                </a:lnTo>
                <a:lnTo>
                  <a:pt x="5808309" y="1148132"/>
                </a:lnTo>
                <a:lnTo>
                  <a:pt x="5808309" y="1205073"/>
                </a:lnTo>
                <a:lnTo>
                  <a:pt x="5571041" y="1318938"/>
                </a:lnTo>
                <a:lnTo>
                  <a:pt x="5741874" y="1271494"/>
                </a:lnTo>
                <a:lnTo>
                  <a:pt x="5609005" y="1385359"/>
                </a:lnTo>
                <a:lnTo>
                  <a:pt x="5533079" y="1356893"/>
                </a:lnTo>
                <a:lnTo>
                  <a:pt x="5599514" y="1432803"/>
                </a:lnTo>
                <a:lnTo>
                  <a:pt x="5523588" y="1641556"/>
                </a:lnTo>
                <a:lnTo>
                  <a:pt x="5438172" y="1613089"/>
                </a:lnTo>
                <a:lnTo>
                  <a:pt x="5476135" y="1679511"/>
                </a:lnTo>
                <a:lnTo>
                  <a:pt x="5514097" y="1698488"/>
                </a:lnTo>
                <a:lnTo>
                  <a:pt x="5485625" y="1783887"/>
                </a:lnTo>
                <a:lnTo>
                  <a:pt x="5485625" y="1869286"/>
                </a:lnTo>
                <a:lnTo>
                  <a:pt x="5466644" y="1926218"/>
                </a:lnTo>
                <a:lnTo>
                  <a:pt x="5409700" y="1888264"/>
                </a:lnTo>
                <a:lnTo>
                  <a:pt x="5447663" y="1802865"/>
                </a:lnTo>
                <a:lnTo>
                  <a:pt x="5381228" y="1745932"/>
                </a:lnTo>
                <a:lnTo>
                  <a:pt x="5390718" y="1707977"/>
                </a:lnTo>
                <a:lnTo>
                  <a:pt x="5381228" y="1584623"/>
                </a:lnTo>
                <a:lnTo>
                  <a:pt x="5324284" y="1660533"/>
                </a:lnTo>
                <a:lnTo>
                  <a:pt x="5362246" y="1774399"/>
                </a:lnTo>
                <a:lnTo>
                  <a:pt x="5362246" y="1821842"/>
                </a:lnTo>
                <a:lnTo>
                  <a:pt x="5409700" y="1831331"/>
                </a:lnTo>
                <a:lnTo>
                  <a:pt x="5381228" y="1869286"/>
                </a:lnTo>
                <a:lnTo>
                  <a:pt x="5438172" y="1954685"/>
                </a:lnTo>
                <a:lnTo>
                  <a:pt x="5466644" y="2002128"/>
                </a:lnTo>
                <a:lnTo>
                  <a:pt x="5504607" y="2078038"/>
                </a:lnTo>
                <a:lnTo>
                  <a:pt x="5447663" y="2087527"/>
                </a:lnTo>
                <a:lnTo>
                  <a:pt x="5381228" y="2106505"/>
                </a:lnTo>
                <a:lnTo>
                  <a:pt x="5447663" y="2144460"/>
                </a:lnTo>
                <a:lnTo>
                  <a:pt x="5495116" y="2153949"/>
                </a:lnTo>
                <a:lnTo>
                  <a:pt x="5523588" y="2125477"/>
                </a:lnTo>
                <a:lnTo>
                  <a:pt x="5523588" y="2125483"/>
                </a:lnTo>
                <a:lnTo>
                  <a:pt x="5495116" y="2220370"/>
                </a:lnTo>
                <a:lnTo>
                  <a:pt x="5447663" y="2201393"/>
                </a:lnTo>
                <a:lnTo>
                  <a:pt x="5457153" y="2229859"/>
                </a:lnTo>
                <a:lnTo>
                  <a:pt x="5390718" y="2343724"/>
                </a:lnTo>
                <a:lnTo>
                  <a:pt x="5324284" y="2381679"/>
                </a:lnTo>
                <a:lnTo>
                  <a:pt x="5305302" y="2438611"/>
                </a:lnTo>
                <a:lnTo>
                  <a:pt x="5219885" y="2457589"/>
                </a:lnTo>
                <a:lnTo>
                  <a:pt x="5191413" y="2524011"/>
                </a:lnTo>
                <a:lnTo>
                  <a:pt x="5162941" y="2599920"/>
                </a:lnTo>
                <a:lnTo>
                  <a:pt x="5087016" y="2704297"/>
                </a:lnTo>
                <a:lnTo>
                  <a:pt x="4973128" y="2704297"/>
                </a:lnTo>
                <a:lnTo>
                  <a:pt x="5011090" y="2751740"/>
                </a:lnTo>
                <a:lnTo>
                  <a:pt x="4963637" y="2894072"/>
                </a:lnTo>
                <a:lnTo>
                  <a:pt x="4925674" y="2988959"/>
                </a:lnTo>
                <a:lnTo>
                  <a:pt x="4963637" y="3074358"/>
                </a:lnTo>
                <a:lnTo>
                  <a:pt x="5001600" y="3197712"/>
                </a:lnTo>
                <a:lnTo>
                  <a:pt x="5058544" y="3264134"/>
                </a:lnTo>
                <a:lnTo>
                  <a:pt x="5096507" y="3283111"/>
                </a:lnTo>
                <a:lnTo>
                  <a:pt x="5096507" y="3368510"/>
                </a:lnTo>
                <a:lnTo>
                  <a:pt x="5191413" y="3482375"/>
                </a:lnTo>
                <a:lnTo>
                  <a:pt x="5191413" y="3577263"/>
                </a:lnTo>
                <a:lnTo>
                  <a:pt x="5191413" y="3691128"/>
                </a:lnTo>
                <a:lnTo>
                  <a:pt x="5200904" y="3748060"/>
                </a:lnTo>
                <a:lnTo>
                  <a:pt x="5210395" y="3757551"/>
                </a:lnTo>
                <a:lnTo>
                  <a:pt x="5096507" y="3804993"/>
                </a:lnTo>
                <a:lnTo>
                  <a:pt x="5077525" y="3757549"/>
                </a:lnTo>
                <a:lnTo>
                  <a:pt x="5068035" y="3729083"/>
                </a:lnTo>
                <a:lnTo>
                  <a:pt x="5049053" y="3691128"/>
                </a:lnTo>
                <a:lnTo>
                  <a:pt x="4992109" y="3691128"/>
                </a:lnTo>
                <a:lnTo>
                  <a:pt x="4954146" y="3615218"/>
                </a:lnTo>
                <a:lnTo>
                  <a:pt x="4954146" y="3558285"/>
                </a:lnTo>
                <a:lnTo>
                  <a:pt x="4859239" y="3501353"/>
                </a:lnTo>
                <a:lnTo>
                  <a:pt x="4868730" y="3396976"/>
                </a:lnTo>
                <a:lnTo>
                  <a:pt x="4830767" y="3453908"/>
                </a:lnTo>
                <a:lnTo>
                  <a:pt x="4802295" y="3434931"/>
                </a:lnTo>
                <a:lnTo>
                  <a:pt x="4802295" y="3235667"/>
                </a:lnTo>
                <a:lnTo>
                  <a:pt x="4745351" y="3235667"/>
                </a:lnTo>
                <a:lnTo>
                  <a:pt x="4650444" y="3131291"/>
                </a:lnTo>
                <a:lnTo>
                  <a:pt x="4479611" y="3207201"/>
                </a:lnTo>
                <a:lnTo>
                  <a:pt x="4327760" y="3131291"/>
                </a:lnTo>
                <a:lnTo>
                  <a:pt x="4327760" y="3093336"/>
                </a:lnTo>
                <a:lnTo>
                  <a:pt x="4242344" y="3131291"/>
                </a:lnTo>
                <a:lnTo>
                  <a:pt x="4204380" y="3093327"/>
                </a:lnTo>
                <a:lnTo>
                  <a:pt x="4194890" y="3159758"/>
                </a:lnTo>
                <a:lnTo>
                  <a:pt x="4147436" y="3159758"/>
                </a:lnTo>
                <a:lnTo>
                  <a:pt x="4128455" y="3083847"/>
                </a:lnTo>
                <a:lnTo>
                  <a:pt x="4099983" y="3083847"/>
                </a:lnTo>
                <a:lnTo>
                  <a:pt x="3967113" y="3121802"/>
                </a:lnTo>
                <a:lnTo>
                  <a:pt x="3938641" y="3159758"/>
                </a:lnTo>
                <a:lnTo>
                  <a:pt x="3834243" y="3150269"/>
                </a:lnTo>
                <a:lnTo>
                  <a:pt x="3843734" y="3207201"/>
                </a:lnTo>
                <a:lnTo>
                  <a:pt x="3862716" y="3169246"/>
                </a:lnTo>
                <a:lnTo>
                  <a:pt x="3891188" y="3197718"/>
                </a:lnTo>
                <a:lnTo>
                  <a:pt x="3938641" y="3188224"/>
                </a:lnTo>
                <a:lnTo>
                  <a:pt x="3929151" y="3254645"/>
                </a:lnTo>
                <a:lnTo>
                  <a:pt x="3986095" y="3321066"/>
                </a:lnTo>
                <a:lnTo>
                  <a:pt x="3948132" y="3340044"/>
                </a:lnTo>
                <a:lnTo>
                  <a:pt x="3881697" y="3283111"/>
                </a:lnTo>
                <a:lnTo>
                  <a:pt x="3796280" y="3340044"/>
                </a:lnTo>
                <a:lnTo>
                  <a:pt x="3758318" y="3340044"/>
                </a:lnTo>
                <a:lnTo>
                  <a:pt x="3644429" y="3235667"/>
                </a:lnTo>
                <a:lnTo>
                  <a:pt x="3596976" y="3292600"/>
                </a:lnTo>
                <a:lnTo>
                  <a:pt x="3483087" y="3254645"/>
                </a:lnTo>
                <a:lnTo>
                  <a:pt x="3397671" y="3254645"/>
                </a:lnTo>
                <a:lnTo>
                  <a:pt x="3321745" y="3245156"/>
                </a:lnTo>
                <a:lnTo>
                  <a:pt x="3283783" y="3292600"/>
                </a:lnTo>
                <a:lnTo>
                  <a:pt x="3264801" y="3245156"/>
                </a:lnTo>
                <a:lnTo>
                  <a:pt x="3236329" y="3368510"/>
                </a:lnTo>
                <a:lnTo>
                  <a:pt x="3131931" y="3434931"/>
                </a:lnTo>
                <a:lnTo>
                  <a:pt x="3027534" y="3434931"/>
                </a:lnTo>
                <a:lnTo>
                  <a:pt x="3046515" y="3453912"/>
                </a:lnTo>
                <a:lnTo>
                  <a:pt x="2989571" y="3491863"/>
                </a:lnTo>
                <a:lnTo>
                  <a:pt x="2989571" y="3548797"/>
                </a:lnTo>
                <a:lnTo>
                  <a:pt x="2932627" y="3548797"/>
                </a:lnTo>
                <a:lnTo>
                  <a:pt x="2913645" y="3662661"/>
                </a:lnTo>
                <a:lnTo>
                  <a:pt x="2913645" y="3767038"/>
                </a:lnTo>
                <a:lnTo>
                  <a:pt x="2942117" y="3823970"/>
                </a:lnTo>
                <a:lnTo>
                  <a:pt x="2837720" y="3795504"/>
                </a:lnTo>
                <a:lnTo>
                  <a:pt x="2790266" y="3804993"/>
                </a:lnTo>
                <a:lnTo>
                  <a:pt x="2771284" y="3757549"/>
                </a:lnTo>
                <a:lnTo>
                  <a:pt x="2695359" y="3767038"/>
                </a:lnTo>
                <a:lnTo>
                  <a:pt x="2638415" y="3700616"/>
                </a:lnTo>
                <a:lnTo>
                  <a:pt x="2638415" y="3615218"/>
                </a:lnTo>
                <a:lnTo>
                  <a:pt x="2619434" y="3567774"/>
                </a:lnTo>
                <a:lnTo>
                  <a:pt x="2562489" y="3501353"/>
                </a:lnTo>
                <a:lnTo>
                  <a:pt x="2562489" y="3463397"/>
                </a:lnTo>
                <a:lnTo>
                  <a:pt x="2486564" y="3340044"/>
                </a:lnTo>
                <a:lnTo>
                  <a:pt x="2401147" y="3226179"/>
                </a:lnTo>
                <a:lnTo>
                  <a:pt x="2230315" y="3216690"/>
                </a:lnTo>
                <a:lnTo>
                  <a:pt x="2135408" y="3349532"/>
                </a:lnTo>
                <a:lnTo>
                  <a:pt x="1974066" y="3188190"/>
                </a:lnTo>
                <a:lnTo>
                  <a:pt x="1955084" y="3064869"/>
                </a:lnTo>
                <a:lnTo>
                  <a:pt x="1831706" y="2969982"/>
                </a:lnTo>
                <a:lnTo>
                  <a:pt x="1841196" y="2913050"/>
                </a:lnTo>
                <a:lnTo>
                  <a:pt x="1812724" y="2913050"/>
                </a:lnTo>
                <a:lnTo>
                  <a:pt x="1793743" y="2856117"/>
                </a:lnTo>
                <a:lnTo>
                  <a:pt x="1565966" y="2837140"/>
                </a:lnTo>
                <a:lnTo>
                  <a:pt x="1565966" y="2913050"/>
                </a:lnTo>
                <a:lnTo>
                  <a:pt x="1252772" y="2875095"/>
                </a:lnTo>
                <a:lnTo>
                  <a:pt x="1186338" y="2846628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A5PwAAMAEAAGJHAABXBgAAAAAAAA=="/>
              </a:ext>
            </a:extLst>
          </p:cNvSpPr>
          <p:nvPr/>
        </p:nvSpPr>
        <p:spPr>
          <a:xfrm>
            <a:off x="10277475" y="193040"/>
            <a:ext cx="1326515" cy="837565"/>
          </a:xfrm>
          <a:custGeom>
            <a:avLst/>
            <a:gdLst/>
            <a:ahLst/>
            <a:cxnLst/>
            <a:rect l="0" t="0" r="1326515" b="837565"/>
            <a:pathLst>
              <a:path w="1326515" h="837565">
                <a:moveTo>
                  <a:pt x="0" y="0"/>
                </a:moveTo>
                <a:lnTo>
                  <a:pt x="77272" y="631395"/>
                </a:lnTo>
                <a:lnTo>
                  <a:pt x="1081817" y="837565"/>
                </a:lnTo>
                <a:lnTo>
                  <a:pt x="1326515" y="103084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aJwAAK////wJNAAA1AwAAAAAAAA=="/>
              </a:ext>
            </a:extLst>
          </p:cNvSpPr>
          <p:nvPr/>
        </p:nvSpPr>
        <p:spPr>
          <a:xfrm>
            <a:off x="6478270" y="-135255"/>
            <a:ext cx="6040120" cy="656590"/>
          </a:xfrm>
          <a:custGeom>
            <a:avLst/>
            <a:gdLst/>
            <a:ahLst/>
            <a:cxnLst/>
            <a:rect l="0" t="0" r="6040120" b="656590"/>
            <a:pathLst>
              <a:path w="6040120" h="656590">
                <a:moveTo>
                  <a:pt x="0" y="102994"/>
                </a:moveTo>
                <a:lnTo>
                  <a:pt x="6040120" y="656590"/>
                </a:lnTo>
                <a:lnTo>
                  <a:pt x="5924211" y="0"/>
                </a:lnTo>
                <a:lnTo>
                  <a:pt x="0" y="102994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HPwAAEgUAAOBFAABpCwAAAAAAAA=="/>
              </a:ext>
            </a:extLst>
          </p:cNvSpPr>
          <p:nvPr/>
        </p:nvSpPr>
        <p:spPr>
          <a:xfrm>
            <a:off x="10367645" y="824230"/>
            <a:ext cx="991235" cy="1030605"/>
          </a:xfrm>
          <a:custGeom>
            <a:avLst/>
            <a:gdLst/>
            <a:ahLst/>
            <a:cxnLst/>
            <a:rect l="0" t="0" r="991235" b="1030605"/>
            <a:pathLst>
              <a:path w="991235" h="1030605">
                <a:moveTo>
                  <a:pt x="0" y="0"/>
                </a:moveTo>
                <a:lnTo>
                  <a:pt x="746645" y="1030605"/>
                </a:lnTo>
                <a:lnTo>
                  <a:pt x="991235" y="180355"/>
                </a:lnTo>
                <a:lnTo>
                  <a:pt x="0" y="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AAAAAQAAAAAAAAAAAAAAAAAAAAAAAAAAAAAAAAAAAAAAAAAARHOeAH9/fwAAAAADzMzMAMDA/wB/f38AAAAAAAAAAAAAAAAAAAAAAAAAAAAhAAAAGAAAABQAAAATQgAA0AYAAONIAACyEgAAAAAAAA=="/>
              </a:ext>
            </a:extLst>
          </p:cNvSpPr>
          <p:nvPr/>
        </p:nvSpPr>
        <p:spPr>
          <a:xfrm>
            <a:off x="10741025" y="1107440"/>
            <a:ext cx="1107440" cy="1931670"/>
          </a:xfrm>
          <a:custGeom>
            <a:avLst/>
            <a:gdLst/>
            <a:ahLst/>
            <a:cxnLst/>
            <a:rect l="0" t="0" r="1107440" b="1931670"/>
            <a:pathLst>
              <a:path w="1107440" h="1931670">
                <a:moveTo>
                  <a:pt x="579475" y="0"/>
                </a:moveTo>
                <a:lnTo>
                  <a:pt x="1107440" y="772668"/>
                </a:lnTo>
                <a:lnTo>
                  <a:pt x="0" y="1931670"/>
                </a:lnTo>
                <a:lnTo>
                  <a:pt x="579475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文本框 1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DiAwAAUwUAANonAACuCQAAAAAAAA=="/>
              </a:ext>
            </a:extLst>
          </p:cNvSpPr>
          <p:nvPr/>
        </p:nvSpPr>
        <p:spPr>
          <a:xfrm>
            <a:off x="631190" y="865505"/>
            <a:ext cx="5847080" cy="7080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俄罗斯地图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sp>
        <p:nvSpPr>
          <p:cNvPr id="7" name="任意多边形 7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AmCwAAaQsAAFY5AABMIgAAAAAAAA=="/>
              </a:ext>
            </a:extLst>
          </p:cNvSpPr>
          <p:nvPr/>
        </p:nvSpPr>
        <p:spPr>
          <a:xfrm>
            <a:off x="1812290" y="1854835"/>
            <a:ext cx="7508240" cy="3720465"/>
          </a:xfrm>
          <a:custGeom>
            <a:avLst/>
            <a:gdLst/>
            <a:ahLst/>
            <a:cxnLst/>
            <a:rect l="0" t="0" r="7508240" b="3720465"/>
            <a:pathLst>
              <a:path w="7508240" h="3720465">
                <a:moveTo>
                  <a:pt x="4419265" y="2739614"/>
                </a:moveTo>
                <a:lnTo>
                  <a:pt x="4385444" y="2908726"/>
                </a:lnTo>
                <a:lnTo>
                  <a:pt x="4272707" y="2998920"/>
                </a:lnTo>
                <a:lnTo>
                  <a:pt x="4272707" y="3055290"/>
                </a:lnTo>
                <a:lnTo>
                  <a:pt x="4159971" y="3100387"/>
                </a:lnTo>
                <a:lnTo>
                  <a:pt x="4329075" y="3111661"/>
                </a:lnTo>
                <a:lnTo>
                  <a:pt x="4430538" y="3021468"/>
                </a:lnTo>
                <a:lnTo>
                  <a:pt x="4475633" y="2886178"/>
                </a:lnTo>
                <a:lnTo>
                  <a:pt x="4486906" y="2818533"/>
                </a:lnTo>
                <a:lnTo>
                  <a:pt x="5580449" y="2615599"/>
                </a:lnTo>
                <a:lnTo>
                  <a:pt x="5433891" y="2649421"/>
                </a:lnTo>
                <a:lnTo>
                  <a:pt x="5512807" y="2683244"/>
                </a:lnTo>
                <a:lnTo>
                  <a:pt x="5546627" y="2750888"/>
                </a:lnTo>
                <a:lnTo>
                  <a:pt x="6335782" y="2345020"/>
                </a:lnTo>
                <a:lnTo>
                  <a:pt x="6392150" y="2401388"/>
                </a:lnTo>
                <a:lnTo>
                  <a:pt x="6382556" y="2413384"/>
                </a:lnTo>
                <a:lnTo>
                  <a:pt x="7508240" y="1465637"/>
                </a:lnTo>
                <a:lnTo>
                  <a:pt x="7508240" y="1488186"/>
                </a:lnTo>
                <a:lnTo>
                  <a:pt x="7429325" y="1510734"/>
                </a:lnTo>
                <a:lnTo>
                  <a:pt x="7429325" y="1533282"/>
                </a:lnTo>
                <a:lnTo>
                  <a:pt x="7350409" y="1533282"/>
                </a:lnTo>
                <a:lnTo>
                  <a:pt x="7418051" y="1499460"/>
                </a:lnTo>
                <a:lnTo>
                  <a:pt x="4227612" y="879383"/>
                </a:lnTo>
                <a:lnTo>
                  <a:pt x="4171244" y="924479"/>
                </a:lnTo>
                <a:lnTo>
                  <a:pt x="4114876" y="913205"/>
                </a:lnTo>
                <a:lnTo>
                  <a:pt x="4069782" y="958299"/>
                </a:lnTo>
                <a:lnTo>
                  <a:pt x="4148697" y="1003398"/>
                </a:lnTo>
                <a:lnTo>
                  <a:pt x="4193792" y="958303"/>
                </a:lnTo>
                <a:lnTo>
                  <a:pt x="4295254" y="947027"/>
                </a:lnTo>
                <a:lnTo>
                  <a:pt x="3190439" y="789189"/>
                </a:lnTo>
                <a:lnTo>
                  <a:pt x="3258080" y="800463"/>
                </a:lnTo>
                <a:lnTo>
                  <a:pt x="3201712" y="834286"/>
                </a:lnTo>
                <a:lnTo>
                  <a:pt x="5366250" y="744093"/>
                </a:lnTo>
                <a:lnTo>
                  <a:pt x="5388797" y="766640"/>
                </a:lnTo>
                <a:lnTo>
                  <a:pt x="5276061" y="811737"/>
                </a:lnTo>
                <a:lnTo>
                  <a:pt x="5253514" y="766641"/>
                </a:lnTo>
                <a:lnTo>
                  <a:pt x="1431752" y="597529"/>
                </a:lnTo>
                <a:lnTo>
                  <a:pt x="1352838" y="642626"/>
                </a:lnTo>
                <a:lnTo>
                  <a:pt x="1364109" y="698996"/>
                </a:lnTo>
                <a:lnTo>
                  <a:pt x="1341562" y="744093"/>
                </a:lnTo>
                <a:lnTo>
                  <a:pt x="1409205" y="744093"/>
                </a:lnTo>
                <a:lnTo>
                  <a:pt x="1499395" y="665174"/>
                </a:lnTo>
                <a:lnTo>
                  <a:pt x="1488120" y="597529"/>
                </a:lnTo>
                <a:lnTo>
                  <a:pt x="1443025" y="665174"/>
                </a:lnTo>
                <a:lnTo>
                  <a:pt x="5298608" y="552433"/>
                </a:lnTo>
                <a:lnTo>
                  <a:pt x="5332429" y="597529"/>
                </a:lnTo>
                <a:lnTo>
                  <a:pt x="5276061" y="642626"/>
                </a:lnTo>
                <a:lnTo>
                  <a:pt x="5197146" y="687722"/>
                </a:lnTo>
                <a:lnTo>
                  <a:pt x="5174598" y="732818"/>
                </a:lnTo>
                <a:lnTo>
                  <a:pt x="5106956" y="665176"/>
                </a:lnTo>
                <a:lnTo>
                  <a:pt x="5061861" y="631351"/>
                </a:lnTo>
                <a:lnTo>
                  <a:pt x="5106956" y="574981"/>
                </a:lnTo>
                <a:lnTo>
                  <a:pt x="5208419" y="620077"/>
                </a:lnTo>
                <a:lnTo>
                  <a:pt x="5197146" y="563707"/>
                </a:lnTo>
                <a:lnTo>
                  <a:pt x="5377523" y="518610"/>
                </a:lnTo>
                <a:lnTo>
                  <a:pt x="5467712" y="518610"/>
                </a:lnTo>
                <a:lnTo>
                  <a:pt x="5501533" y="563707"/>
                </a:lnTo>
                <a:lnTo>
                  <a:pt x="5377523" y="597529"/>
                </a:lnTo>
                <a:lnTo>
                  <a:pt x="5343703" y="552433"/>
                </a:lnTo>
                <a:lnTo>
                  <a:pt x="4216339" y="507336"/>
                </a:lnTo>
                <a:lnTo>
                  <a:pt x="4283981" y="552433"/>
                </a:lnTo>
                <a:lnTo>
                  <a:pt x="4227612" y="597529"/>
                </a:lnTo>
                <a:lnTo>
                  <a:pt x="4137424" y="620077"/>
                </a:lnTo>
                <a:lnTo>
                  <a:pt x="4182518" y="541159"/>
                </a:lnTo>
                <a:lnTo>
                  <a:pt x="1195005" y="507336"/>
                </a:lnTo>
                <a:lnTo>
                  <a:pt x="1195005" y="541159"/>
                </a:lnTo>
                <a:lnTo>
                  <a:pt x="1127364" y="620077"/>
                </a:lnTo>
                <a:lnTo>
                  <a:pt x="1206281" y="642626"/>
                </a:lnTo>
                <a:lnTo>
                  <a:pt x="1240100" y="597529"/>
                </a:lnTo>
                <a:lnTo>
                  <a:pt x="1296468" y="597529"/>
                </a:lnTo>
                <a:lnTo>
                  <a:pt x="1285195" y="552433"/>
                </a:lnTo>
                <a:lnTo>
                  <a:pt x="1307742" y="507336"/>
                </a:lnTo>
                <a:lnTo>
                  <a:pt x="2976239" y="439691"/>
                </a:lnTo>
                <a:lnTo>
                  <a:pt x="3100249" y="439691"/>
                </a:lnTo>
                <a:lnTo>
                  <a:pt x="3179165" y="484788"/>
                </a:lnTo>
                <a:lnTo>
                  <a:pt x="3235533" y="462241"/>
                </a:lnTo>
                <a:lnTo>
                  <a:pt x="3336996" y="473514"/>
                </a:lnTo>
                <a:lnTo>
                  <a:pt x="3348269" y="496062"/>
                </a:lnTo>
                <a:lnTo>
                  <a:pt x="3303175" y="541156"/>
                </a:lnTo>
                <a:lnTo>
                  <a:pt x="3258080" y="529884"/>
                </a:lnTo>
                <a:lnTo>
                  <a:pt x="3179165" y="563707"/>
                </a:lnTo>
                <a:lnTo>
                  <a:pt x="3111523" y="518610"/>
                </a:lnTo>
                <a:lnTo>
                  <a:pt x="3066428" y="518610"/>
                </a:lnTo>
                <a:lnTo>
                  <a:pt x="3077702" y="574981"/>
                </a:lnTo>
                <a:lnTo>
                  <a:pt x="3021334" y="529884"/>
                </a:lnTo>
                <a:lnTo>
                  <a:pt x="2987513" y="507336"/>
                </a:lnTo>
                <a:lnTo>
                  <a:pt x="2908598" y="552433"/>
                </a:lnTo>
                <a:lnTo>
                  <a:pt x="2852229" y="552433"/>
                </a:lnTo>
                <a:lnTo>
                  <a:pt x="2807135" y="586255"/>
                </a:lnTo>
                <a:lnTo>
                  <a:pt x="2694399" y="642626"/>
                </a:lnTo>
                <a:lnTo>
                  <a:pt x="2683124" y="811737"/>
                </a:lnTo>
                <a:lnTo>
                  <a:pt x="2592936" y="732818"/>
                </a:lnTo>
                <a:lnTo>
                  <a:pt x="2638030" y="642626"/>
                </a:lnTo>
                <a:lnTo>
                  <a:pt x="2604209" y="586255"/>
                </a:lnTo>
                <a:lnTo>
                  <a:pt x="2660577" y="552433"/>
                </a:lnTo>
                <a:lnTo>
                  <a:pt x="2705673" y="574981"/>
                </a:lnTo>
                <a:lnTo>
                  <a:pt x="2762041" y="529884"/>
                </a:lnTo>
                <a:lnTo>
                  <a:pt x="2807135" y="552433"/>
                </a:lnTo>
                <a:lnTo>
                  <a:pt x="2818409" y="484788"/>
                </a:lnTo>
                <a:lnTo>
                  <a:pt x="2886050" y="473514"/>
                </a:lnTo>
                <a:lnTo>
                  <a:pt x="4058508" y="293127"/>
                </a:lnTo>
                <a:lnTo>
                  <a:pt x="4114876" y="326950"/>
                </a:lnTo>
                <a:lnTo>
                  <a:pt x="4126150" y="428417"/>
                </a:lnTo>
                <a:lnTo>
                  <a:pt x="4114876" y="563707"/>
                </a:lnTo>
                <a:lnTo>
                  <a:pt x="4047235" y="518610"/>
                </a:lnTo>
                <a:lnTo>
                  <a:pt x="4013414" y="518610"/>
                </a:lnTo>
                <a:lnTo>
                  <a:pt x="3968319" y="417143"/>
                </a:lnTo>
                <a:lnTo>
                  <a:pt x="6967106" y="0"/>
                </a:lnTo>
                <a:lnTo>
                  <a:pt x="7057295" y="11275"/>
                </a:lnTo>
                <a:lnTo>
                  <a:pt x="7000927" y="67643"/>
                </a:lnTo>
                <a:lnTo>
                  <a:pt x="7046021" y="67643"/>
                </a:lnTo>
                <a:lnTo>
                  <a:pt x="7091116" y="135290"/>
                </a:lnTo>
                <a:lnTo>
                  <a:pt x="7136210" y="90196"/>
                </a:lnTo>
                <a:lnTo>
                  <a:pt x="7136210" y="135290"/>
                </a:lnTo>
                <a:lnTo>
                  <a:pt x="7170031" y="135290"/>
                </a:lnTo>
                <a:lnTo>
                  <a:pt x="7046021" y="225483"/>
                </a:lnTo>
                <a:lnTo>
                  <a:pt x="6922011" y="270581"/>
                </a:lnTo>
                <a:lnTo>
                  <a:pt x="6865643" y="259306"/>
                </a:lnTo>
                <a:lnTo>
                  <a:pt x="6843096" y="293127"/>
                </a:lnTo>
                <a:lnTo>
                  <a:pt x="6843096" y="338225"/>
                </a:lnTo>
                <a:lnTo>
                  <a:pt x="6922011" y="338225"/>
                </a:lnTo>
                <a:lnTo>
                  <a:pt x="6899464" y="450966"/>
                </a:lnTo>
                <a:lnTo>
                  <a:pt x="6933285" y="473514"/>
                </a:lnTo>
                <a:lnTo>
                  <a:pt x="7012200" y="473514"/>
                </a:lnTo>
                <a:lnTo>
                  <a:pt x="7102389" y="484788"/>
                </a:lnTo>
                <a:lnTo>
                  <a:pt x="7170031" y="518610"/>
                </a:lnTo>
                <a:lnTo>
                  <a:pt x="7102389" y="620077"/>
                </a:lnTo>
                <a:lnTo>
                  <a:pt x="7068568" y="744093"/>
                </a:lnTo>
                <a:lnTo>
                  <a:pt x="7113663" y="800463"/>
                </a:lnTo>
                <a:lnTo>
                  <a:pt x="7057295" y="834286"/>
                </a:lnTo>
                <a:lnTo>
                  <a:pt x="7091116" y="901931"/>
                </a:lnTo>
                <a:lnTo>
                  <a:pt x="7091116" y="1003398"/>
                </a:lnTo>
                <a:lnTo>
                  <a:pt x="6989653" y="1116139"/>
                </a:lnTo>
                <a:lnTo>
                  <a:pt x="6933285" y="1127413"/>
                </a:lnTo>
                <a:lnTo>
                  <a:pt x="6910738" y="1240154"/>
                </a:lnTo>
                <a:lnTo>
                  <a:pt x="6888191" y="1262701"/>
                </a:lnTo>
                <a:lnTo>
                  <a:pt x="6978379" y="1443089"/>
                </a:lnTo>
                <a:lnTo>
                  <a:pt x="7057295" y="1431815"/>
                </a:lnTo>
                <a:lnTo>
                  <a:pt x="7124936" y="1488186"/>
                </a:lnTo>
                <a:lnTo>
                  <a:pt x="7158757" y="1555830"/>
                </a:lnTo>
                <a:lnTo>
                  <a:pt x="7113663" y="1555830"/>
                </a:lnTo>
                <a:lnTo>
                  <a:pt x="7226400" y="1646023"/>
                </a:lnTo>
                <a:lnTo>
                  <a:pt x="7158757" y="1758765"/>
                </a:lnTo>
                <a:lnTo>
                  <a:pt x="7237673" y="1860232"/>
                </a:lnTo>
                <a:lnTo>
                  <a:pt x="7248947" y="1905328"/>
                </a:lnTo>
                <a:lnTo>
                  <a:pt x="7282768" y="2029344"/>
                </a:lnTo>
                <a:lnTo>
                  <a:pt x="7282768" y="2187182"/>
                </a:lnTo>
                <a:lnTo>
                  <a:pt x="7237673" y="2130812"/>
                </a:lnTo>
                <a:lnTo>
                  <a:pt x="7102389" y="2006795"/>
                </a:lnTo>
                <a:lnTo>
                  <a:pt x="6933285" y="1950425"/>
                </a:lnTo>
                <a:lnTo>
                  <a:pt x="6809275" y="1758765"/>
                </a:lnTo>
                <a:lnTo>
                  <a:pt x="6843096" y="1657298"/>
                </a:lnTo>
                <a:lnTo>
                  <a:pt x="6764180" y="1657298"/>
                </a:lnTo>
                <a:lnTo>
                  <a:pt x="6843096" y="1533282"/>
                </a:lnTo>
                <a:lnTo>
                  <a:pt x="6820549" y="1386719"/>
                </a:lnTo>
                <a:lnTo>
                  <a:pt x="6820549" y="1273977"/>
                </a:lnTo>
                <a:lnTo>
                  <a:pt x="6786727" y="1251429"/>
                </a:lnTo>
                <a:lnTo>
                  <a:pt x="6831823" y="1206333"/>
                </a:lnTo>
                <a:lnTo>
                  <a:pt x="6764180" y="1161235"/>
                </a:lnTo>
                <a:lnTo>
                  <a:pt x="6775454" y="1116139"/>
                </a:lnTo>
                <a:lnTo>
                  <a:pt x="6730359" y="1093591"/>
                </a:lnTo>
                <a:lnTo>
                  <a:pt x="6752906" y="1048494"/>
                </a:lnTo>
                <a:lnTo>
                  <a:pt x="6662718" y="1048494"/>
                </a:lnTo>
                <a:lnTo>
                  <a:pt x="6741633" y="1161235"/>
                </a:lnTo>
                <a:lnTo>
                  <a:pt x="6707812" y="1228880"/>
                </a:lnTo>
                <a:lnTo>
                  <a:pt x="6730359" y="1296526"/>
                </a:lnTo>
                <a:lnTo>
                  <a:pt x="6685265" y="1330348"/>
                </a:lnTo>
                <a:lnTo>
                  <a:pt x="6595076" y="1273977"/>
                </a:lnTo>
                <a:lnTo>
                  <a:pt x="6516161" y="1375444"/>
                </a:lnTo>
                <a:lnTo>
                  <a:pt x="6549981" y="1443089"/>
                </a:lnTo>
                <a:lnTo>
                  <a:pt x="6549981" y="1544556"/>
                </a:lnTo>
                <a:lnTo>
                  <a:pt x="6595076" y="1612201"/>
                </a:lnTo>
                <a:lnTo>
                  <a:pt x="6493613" y="1747491"/>
                </a:lnTo>
                <a:lnTo>
                  <a:pt x="6471066" y="1724944"/>
                </a:lnTo>
                <a:lnTo>
                  <a:pt x="6493613" y="1668572"/>
                </a:lnTo>
                <a:lnTo>
                  <a:pt x="6358329" y="1747491"/>
                </a:lnTo>
                <a:lnTo>
                  <a:pt x="6358329" y="1803861"/>
                </a:lnTo>
                <a:lnTo>
                  <a:pt x="6245593" y="1826410"/>
                </a:lnTo>
                <a:lnTo>
                  <a:pt x="6234319" y="1860232"/>
                </a:lnTo>
                <a:lnTo>
                  <a:pt x="6053942" y="1950425"/>
                </a:lnTo>
                <a:lnTo>
                  <a:pt x="6076489" y="1995521"/>
                </a:lnTo>
                <a:lnTo>
                  <a:pt x="6020121" y="2096989"/>
                </a:lnTo>
                <a:lnTo>
                  <a:pt x="6008847" y="2232279"/>
                </a:lnTo>
                <a:lnTo>
                  <a:pt x="5963752" y="2390116"/>
                </a:lnTo>
                <a:lnTo>
                  <a:pt x="5941205" y="2502858"/>
                </a:lnTo>
                <a:lnTo>
                  <a:pt x="6031394" y="2491584"/>
                </a:lnTo>
                <a:lnTo>
                  <a:pt x="6065215" y="2547954"/>
                </a:lnTo>
                <a:lnTo>
                  <a:pt x="6110310" y="2469035"/>
                </a:lnTo>
                <a:lnTo>
                  <a:pt x="6166678" y="2536680"/>
                </a:lnTo>
                <a:lnTo>
                  <a:pt x="6166678" y="2457761"/>
                </a:lnTo>
                <a:lnTo>
                  <a:pt x="6313235" y="2469035"/>
                </a:lnTo>
                <a:lnTo>
                  <a:pt x="6392150" y="2581777"/>
                </a:lnTo>
                <a:lnTo>
                  <a:pt x="6403424" y="2570503"/>
                </a:lnTo>
                <a:lnTo>
                  <a:pt x="6347056" y="2457761"/>
                </a:lnTo>
                <a:lnTo>
                  <a:pt x="6382556" y="2413384"/>
                </a:lnTo>
                <a:lnTo>
                  <a:pt x="6482340" y="2559229"/>
                </a:lnTo>
                <a:lnTo>
                  <a:pt x="6628897" y="2660696"/>
                </a:lnTo>
                <a:lnTo>
                  <a:pt x="6764180" y="2773437"/>
                </a:lnTo>
                <a:lnTo>
                  <a:pt x="6673991" y="2717066"/>
                </a:lnTo>
                <a:lnTo>
                  <a:pt x="6606349" y="2750888"/>
                </a:lnTo>
                <a:lnTo>
                  <a:pt x="6662718" y="2807257"/>
                </a:lnTo>
                <a:lnTo>
                  <a:pt x="6662718" y="2874904"/>
                </a:lnTo>
                <a:lnTo>
                  <a:pt x="6741633" y="2965097"/>
                </a:lnTo>
                <a:lnTo>
                  <a:pt x="6809275" y="2942549"/>
                </a:lnTo>
                <a:lnTo>
                  <a:pt x="6843096" y="3010194"/>
                </a:lnTo>
                <a:lnTo>
                  <a:pt x="6741633" y="2987646"/>
                </a:lnTo>
                <a:lnTo>
                  <a:pt x="6730359" y="3089113"/>
                </a:lnTo>
                <a:lnTo>
                  <a:pt x="6628897" y="2920001"/>
                </a:lnTo>
                <a:lnTo>
                  <a:pt x="6628897" y="2863630"/>
                </a:lnTo>
                <a:lnTo>
                  <a:pt x="6583802" y="2863630"/>
                </a:lnTo>
                <a:lnTo>
                  <a:pt x="6516161" y="2705792"/>
                </a:lnTo>
                <a:lnTo>
                  <a:pt x="6493613" y="2683244"/>
                </a:lnTo>
                <a:lnTo>
                  <a:pt x="6504887" y="2615599"/>
                </a:lnTo>
                <a:lnTo>
                  <a:pt x="6403424" y="2593051"/>
                </a:lnTo>
                <a:lnTo>
                  <a:pt x="6392150" y="2683244"/>
                </a:lnTo>
                <a:lnTo>
                  <a:pt x="6437245" y="2762163"/>
                </a:lnTo>
                <a:lnTo>
                  <a:pt x="6493613" y="2874904"/>
                </a:lnTo>
                <a:lnTo>
                  <a:pt x="6471066" y="2965097"/>
                </a:lnTo>
                <a:lnTo>
                  <a:pt x="6471066" y="3134209"/>
                </a:lnTo>
                <a:lnTo>
                  <a:pt x="6380876" y="3427337"/>
                </a:lnTo>
                <a:lnTo>
                  <a:pt x="6380876" y="3528804"/>
                </a:lnTo>
                <a:lnTo>
                  <a:pt x="6268140" y="3618997"/>
                </a:lnTo>
                <a:lnTo>
                  <a:pt x="6177951" y="3585174"/>
                </a:lnTo>
                <a:lnTo>
                  <a:pt x="6110310" y="3720465"/>
                </a:lnTo>
                <a:lnTo>
                  <a:pt x="6087763" y="3641545"/>
                </a:lnTo>
                <a:lnTo>
                  <a:pt x="6110310" y="3585174"/>
                </a:lnTo>
                <a:lnTo>
                  <a:pt x="6053942" y="3472433"/>
                </a:lnTo>
                <a:lnTo>
                  <a:pt x="6189225" y="3449885"/>
                </a:lnTo>
                <a:lnTo>
                  <a:pt x="6211772" y="3314596"/>
                </a:lnTo>
                <a:lnTo>
                  <a:pt x="6189225" y="3213128"/>
                </a:lnTo>
                <a:lnTo>
                  <a:pt x="6223046" y="3156757"/>
                </a:lnTo>
                <a:lnTo>
                  <a:pt x="6144131" y="3066564"/>
                </a:lnTo>
                <a:lnTo>
                  <a:pt x="6020121" y="3201854"/>
                </a:lnTo>
                <a:lnTo>
                  <a:pt x="5986300" y="3190580"/>
                </a:lnTo>
                <a:lnTo>
                  <a:pt x="5884837" y="3179305"/>
                </a:lnTo>
                <a:lnTo>
                  <a:pt x="5862289" y="3111661"/>
                </a:lnTo>
                <a:lnTo>
                  <a:pt x="5715733" y="3077838"/>
                </a:lnTo>
                <a:lnTo>
                  <a:pt x="5659364" y="3122935"/>
                </a:lnTo>
                <a:lnTo>
                  <a:pt x="5557901" y="2998920"/>
                </a:lnTo>
                <a:lnTo>
                  <a:pt x="5467712" y="2841081"/>
                </a:lnTo>
                <a:lnTo>
                  <a:pt x="5377523" y="2841081"/>
                </a:lnTo>
                <a:lnTo>
                  <a:pt x="5287334" y="2807259"/>
                </a:lnTo>
                <a:lnTo>
                  <a:pt x="5185872" y="2841081"/>
                </a:lnTo>
                <a:lnTo>
                  <a:pt x="5095682" y="2920001"/>
                </a:lnTo>
                <a:lnTo>
                  <a:pt x="5174598" y="2931275"/>
                </a:lnTo>
                <a:lnTo>
                  <a:pt x="5106956" y="3100387"/>
                </a:lnTo>
                <a:lnTo>
                  <a:pt x="5118229" y="3190580"/>
                </a:lnTo>
                <a:lnTo>
                  <a:pt x="5039314" y="3246950"/>
                </a:lnTo>
                <a:lnTo>
                  <a:pt x="4926578" y="3190580"/>
                </a:lnTo>
                <a:lnTo>
                  <a:pt x="4870210" y="3235676"/>
                </a:lnTo>
                <a:lnTo>
                  <a:pt x="4813842" y="3179308"/>
                </a:lnTo>
                <a:lnTo>
                  <a:pt x="4678558" y="3269498"/>
                </a:lnTo>
                <a:lnTo>
                  <a:pt x="4532001" y="3314596"/>
                </a:lnTo>
                <a:lnTo>
                  <a:pt x="4407991" y="3269498"/>
                </a:lnTo>
                <a:lnTo>
                  <a:pt x="4396718" y="3201854"/>
                </a:lnTo>
                <a:lnTo>
                  <a:pt x="4329075" y="3213128"/>
                </a:lnTo>
                <a:lnTo>
                  <a:pt x="4250160" y="3168031"/>
                </a:lnTo>
                <a:lnTo>
                  <a:pt x="4171244" y="3246947"/>
                </a:lnTo>
                <a:lnTo>
                  <a:pt x="4103603" y="3258224"/>
                </a:lnTo>
                <a:lnTo>
                  <a:pt x="4058508" y="3168031"/>
                </a:lnTo>
                <a:lnTo>
                  <a:pt x="4047235" y="3111661"/>
                </a:lnTo>
                <a:lnTo>
                  <a:pt x="3923224" y="3077838"/>
                </a:lnTo>
                <a:lnTo>
                  <a:pt x="3844309" y="3032742"/>
                </a:lnTo>
                <a:lnTo>
                  <a:pt x="3821762" y="3145483"/>
                </a:lnTo>
                <a:lnTo>
                  <a:pt x="3709026" y="3179305"/>
                </a:lnTo>
                <a:lnTo>
                  <a:pt x="3787941" y="3213128"/>
                </a:lnTo>
                <a:lnTo>
                  <a:pt x="3720299" y="3246950"/>
                </a:lnTo>
                <a:lnTo>
                  <a:pt x="3528648" y="3213128"/>
                </a:lnTo>
                <a:lnTo>
                  <a:pt x="3506100" y="3134209"/>
                </a:lnTo>
                <a:lnTo>
                  <a:pt x="3348269" y="3089113"/>
                </a:lnTo>
                <a:lnTo>
                  <a:pt x="3224259" y="3179305"/>
                </a:lnTo>
                <a:lnTo>
                  <a:pt x="3066428" y="3179305"/>
                </a:lnTo>
                <a:lnTo>
                  <a:pt x="2886050" y="3111661"/>
                </a:lnTo>
                <a:lnTo>
                  <a:pt x="2863503" y="2987646"/>
                </a:lnTo>
                <a:lnTo>
                  <a:pt x="2716946" y="2942549"/>
                </a:lnTo>
                <a:lnTo>
                  <a:pt x="2728220" y="2897453"/>
                </a:lnTo>
                <a:lnTo>
                  <a:pt x="2626756" y="2897453"/>
                </a:lnTo>
                <a:lnTo>
                  <a:pt x="2626756" y="2750888"/>
                </a:lnTo>
                <a:lnTo>
                  <a:pt x="2559115" y="2626873"/>
                </a:lnTo>
                <a:lnTo>
                  <a:pt x="2570388" y="2547954"/>
                </a:lnTo>
                <a:lnTo>
                  <a:pt x="2525294" y="2525406"/>
                </a:lnTo>
                <a:lnTo>
                  <a:pt x="2423831" y="2559229"/>
                </a:lnTo>
                <a:lnTo>
                  <a:pt x="2367463" y="2457761"/>
                </a:lnTo>
                <a:lnTo>
                  <a:pt x="2322369" y="2469035"/>
                </a:lnTo>
                <a:lnTo>
                  <a:pt x="2333643" y="2423938"/>
                </a:lnTo>
                <a:lnTo>
                  <a:pt x="2254726" y="2423938"/>
                </a:lnTo>
                <a:lnTo>
                  <a:pt x="2299822" y="2288649"/>
                </a:lnTo>
                <a:lnTo>
                  <a:pt x="2153264" y="2243553"/>
                </a:lnTo>
                <a:lnTo>
                  <a:pt x="2108169" y="2277375"/>
                </a:lnTo>
                <a:lnTo>
                  <a:pt x="2085622" y="2221004"/>
                </a:lnTo>
                <a:lnTo>
                  <a:pt x="1916518" y="2198456"/>
                </a:lnTo>
                <a:lnTo>
                  <a:pt x="1826328" y="2119537"/>
                </a:lnTo>
                <a:lnTo>
                  <a:pt x="1736139" y="2164634"/>
                </a:lnTo>
                <a:lnTo>
                  <a:pt x="1792507" y="2209730"/>
                </a:lnTo>
                <a:lnTo>
                  <a:pt x="1578309" y="2254827"/>
                </a:lnTo>
                <a:lnTo>
                  <a:pt x="1634677" y="2322471"/>
                </a:lnTo>
                <a:lnTo>
                  <a:pt x="1578309" y="2378839"/>
                </a:lnTo>
                <a:lnTo>
                  <a:pt x="1499395" y="2333745"/>
                </a:lnTo>
                <a:lnTo>
                  <a:pt x="1420477" y="2333745"/>
                </a:lnTo>
                <a:lnTo>
                  <a:pt x="1443025" y="2254827"/>
                </a:lnTo>
                <a:lnTo>
                  <a:pt x="1352838" y="2187182"/>
                </a:lnTo>
                <a:lnTo>
                  <a:pt x="1273921" y="2198456"/>
                </a:lnTo>
                <a:lnTo>
                  <a:pt x="1206281" y="2119537"/>
                </a:lnTo>
                <a:lnTo>
                  <a:pt x="1217553" y="2040618"/>
                </a:lnTo>
                <a:lnTo>
                  <a:pt x="1149911" y="1927877"/>
                </a:lnTo>
                <a:lnTo>
                  <a:pt x="1003354" y="1927877"/>
                </a:lnTo>
                <a:lnTo>
                  <a:pt x="958259" y="1894054"/>
                </a:lnTo>
                <a:lnTo>
                  <a:pt x="924439" y="1927874"/>
                </a:lnTo>
                <a:lnTo>
                  <a:pt x="868071" y="1927874"/>
                </a:lnTo>
                <a:lnTo>
                  <a:pt x="879344" y="1848958"/>
                </a:lnTo>
                <a:lnTo>
                  <a:pt x="755335" y="1871506"/>
                </a:lnTo>
                <a:lnTo>
                  <a:pt x="766607" y="1916603"/>
                </a:lnTo>
                <a:lnTo>
                  <a:pt x="710240" y="1905328"/>
                </a:lnTo>
                <a:lnTo>
                  <a:pt x="687692" y="1984247"/>
                </a:lnTo>
                <a:lnTo>
                  <a:pt x="710240" y="2029344"/>
                </a:lnTo>
                <a:lnTo>
                  <a:pt x="687692" y="2085715"/>
                </a:lnTo>
                <a:lnTo>
                  <a:pt x="687692" y="2142086"/>
                </a:lnTo>
                <a:lnTo>
                  <a:pt x="620050" y="2198456"/>
                </a:lnTo>
                <a:lnTo>
                  <a:pt x="473493" y="2187182"/>
                </a:lnTo>
                <a:lnTo>
                  <a:pt x="417126" y="2142086"/>
                </a:lnTo>
                <a:lnTo>
                  <a:pt x="417126" y="2254827"/>
                </a:lnTo>
                <a:lnTo>
                  <a:pt x="326936" y="2333745"/>
                </a:lnTo>
                <a:lnTo>
                  <a:pt x="326936" y="2390116"/>
                </a:lnTo>
                <a:lnTo>
                  <a:pt x="281841" y="2446487"/>
                </a:lnTo>
                <a:lnTo>
                  <a:pt x="180380" y="2345026"/>
                </a:lnTo>
                <a:lnTo>
                  <a:pt x="78915" y="2074441"/>
                </a:lnTo>
                <a:lnTo>
                  <a:pt x="0" y="1927877"/>
                </a:lnTo>
                <a:lnTo>
                  <a:pt x="22548" y="1679846"/>
                </a:lnTo>
                <a:lnTo>
                  <a:pt x="56370" y="1578378"/>
                </a:lnTo>
                <a:lnTo>
                  <a:pt x="90190" y="1623475"/>
                </a:lnTo>
                <a:lnTo>
                  <a:pt x="169104" y="1578378"/>
                </a:lnTo>
                <a:lnTo>
                  <a:pt x="338210" y="1646023"/>
                </a:lnTo>
                <a:lnTo>
                  <a:pt x="259294" y="1567107"/>
                </a:lnTo>
                <a:lnTo>
                  <a:pt x="338210" y="1567107"/>
                </a:lnTo>
                <a:lnTo>
                  <a:pt x="372031" y="1612201"/>
                </a:lnTo>
                <a:lnTo>
                  <a:pt x="484767" y="1522008"/>
                </a:lnTo>
                <a:lnTo>
                  <a:pt x="473493" y="1431815"/>
                </a:lnTo>
                <a:lnTo>
                  <a:pt x="462221" y="1375444"/>
                </a:lnTo>
                <a:lnTo>
                  <a:pt x="473493" y="1341622"/>
                </a:lnTo>
                <a:lnTo>
                  <a:pt x="417126" y="1296526"/>
                </a:lnTo>
                <a:lnTo>
                  <a:pt x="417126" y="1262703"/>
                </a:lnTo>
                <a:lnTo>
                  <a:pt x="450945" y="1206332"/>
                </a:lnTo>
                <a:lnTo>
                  <a:pt x="507313" y="1071043"/>
                </a:lnTo>
                <a:lnTo>
                  <a:pt x="450945" y="958301"/>
                </a:lnTo>
                <a:lnTo>
                  <a:pt x="541135" y="890657"/>
                </a:lnTo>
                <a:lnTo>
                  <a:pt x="574955" y="947027"/>
                </a:lnTo>
                <a:lnTo>
                  <a:pt x="620050" y="913205"/>
                </a:lnTo>
                <a:lnTo>
                  <a:pt x="608778" y="856834"/>
                </a:lnTo>
                <a:lnTo>
                  <a:pt x="665145" y="744093"/>
                </a:lnTo>
                <a:lnTo>
                  <a:pt x="721514" y="766641"/>
                </a:lnTo>
                <a:lnTo>
                  <a:pt x="687692" y="574981"/>
                </a:lnTo>
                <a:lnTo>
                  <a:pt x="766607" y="574981"/>
                </a:lnTo>
                <a:lnTo>
                  <a:pt x="800429" y="507336"/>
                </a:lnTo>
                <a:lnTo>
                  <a:pt x="901891" y="462241"/>
                </a:lnTo>
                <a:lnTo>
                  <a:pt x="1003354" y="462241"/>
                </a:lnTo>
                <a:lnTo>
                  <a:pt x="1093543" y="507336"/>
                </a:lnTo>
                <a:lnTo>
                  <a:pt x="1093543" y="529884"/>
                </a:lnTo>
                <a:lnTo>
                  <a:pt x="1138638" y="496062"/>
                </a:lnTo>
                <a:lnTo>
                  <a:pt x="1093543" y="484788"/>
                </a:lnTo>
                <a:lnTo>
                  <a:pt x="1161185" y="428419"/>
                </a:lnTo>
                <a:lnTo>
                  <a:pt x="1409205" y="450966"/>
                </a:lnTo>
                <a:lnTo>
                  <a:pt x="1443025" y="394594"/>
                </a:lnTo>
                <a:lnTo>
                  <a:pt x="1521942" y="338225"/>
                </a:lnTo>
                <a:lnTo>
                  <a:pt x="1544489" y="304403"/>
                </a:lnTo>
                <a:lnTo>
                  <a:pt x="1679771" y="214208"/>
                </a:lnTo>
                <a:lnTo>
                  <a:pt x="1769960" y="191662"/>
                </a:lnTo>
                <a:lnTo>
                  <a:pt x="1837602" y="101467"/>
                </a:lnTo>
                <a:lnTo>
                  <a:pt x="2017981" y="135290"/>
                </a:lnTo>
                <a:lnTo>
                  <a:pt x="2063075" y="293127"/>
                </a:lnTo>
                <a:lnTo>
                  <a:pt x="2040528" y="394594"/>
                </a:lnTo>
                <a:lnTo>
                  <a:pt x="2051801" y="507336"/>
                </a:lnTo>
                <a:lnTo>
                  <a:pt x="2006707" y="574981"/>
                </a:lnTo>
                <a:lnTo>
                  <a:pt x="1860149" y="574981"/>
                </a:lnTo>
                <a:lnTo>
                  <a:pt x="1803781" y="552433"/>
                </a:lnTo>
                <a:lnTo>
                  <a:pt x="1848876" y="484788"/>
                </a:lnTo>
                <a:lnTo>
                  <a:pt x="1803781" y="450966"/>
                </a:lnTo>
                <a:lnTo>
                  <a:pt x="1815055" y="326950"/>
                </a:lnTo>
                <a:lnTo>
                  <a:pt x="1758687" y="338225"/>
                </a:lnTo>
                <a:lnTo>
                  <a:pt x="1758687" y="417144"/>
                </a:lnTo>
                <a:lnTo>
                  <a:pt x="1679771" y="462241"/>
                </a:lnTo>
                <a:lnTo>
                  <a:pt x="1623403" y="518609"/>
                </a:lnTo>
                <a:lnTo>
                  <a:pt x="1645951" y="642626"/>
                </a:lnTo>
                <a:lnTo>
                  <a:pt x="1702319" y="631351"/>
                </a:lnTo>
                <a:lnTo>
                  <a:pt x="1702319" y="541159"/>
                </a:lnTo>
                <a:lnTo>
                  <a:pt x="1747413" y="552433"/>
                </a:lnTo>
                <a:lnTo>
                  <a:pt x="1781234" y="698996"/>
                </a:lnTo>
                <a:lnTo>
                  <a:pt x="1848876" y="631354"/>
                </a:lnTo>
                <a:lnTo>
                  <a:pt x="1984160" y="642626"/>
                </a:lnTo>
                <a:lnTo>
                  <a:pt x="2017981" y="721544"/>
                </a:lnTo>
                <a:lnTo>
                  <a:pt x="2074349" y="698996"/>
                </a:lnTo>
                <a:lnTo>
                  <a:pt x="2074349" y="631351"/>
                </a:lnTo>
                <a:lnTo>
                  <a:pt x="2130717" y="631351"/>
                </a:lnTo>
                <a:lnTo>
                  <a:pt x="2187085" y="574983"/>
                </a:lnTo>
                <a:lnTo>
                  <a:pt x="2220906" y="597529"/>
                </a:lnTo>
                <a:lnTo>
                  <a:pt x="2141990" y="665174"/>
                </a:lnTo>
                <a:lnTo>
                  <a:pt x="2096896" y="710268"/>
                </a:lnTo>
                <a:lnTo>
                  <a:pt x="2153264" y="777915"/>
                </a:lnTo>
                <a:lnTo>
                  <a:pt x="2187085" y="744094"/>
                </a:lnTo>
                <a:lnTo>
                  <a:pt x="2288548" y="755367"/>
                </a:lnTo>
                <a:lnTo>
                  <a:pt x="2401284" y="766641"/>
                </a:lnTo>
                <a:lnTo>
                  <a:pt x="2457652" y="766641"/>
                </a:lnTo>
                <a:lnTo>
                  <a:pt x="2491473" y="823011"/>
                </a:lnTo>
                <a:lnTo>
                  <a:pt x="2457652" y="890657"/>
                </a:lnTo>
                <a:lnTo>
                  <a:pt x="2626756" y="924479"/>
                </a:lnTo>
                <a:lnTo>
                  <a:pt x="2705673" y="913205"/>
                </a:lnTo>
                <a:lnTo>
                  <a:pt x="2671851" y="845560"/>
                </a:lnTo>
                <a:lnTo>
                  <a:pt x="2739493" y="811737"/>
                </a:lnTo>
                <a:lnTo>
                  <a:pt x="2694399" y="856831"/>
                </a:lnTo>
                <a:lnTo>
                  <a:pt x="2716946" y="913205"/>
                </a:lnTo>
                <a:lnTo>
                  <a:pt x="2784588" y="924479"/>
                </a:lnTo>
                <a:lnTo>
                  <a:pt x="2886050" y="1071043"/>
                </a:lnTo>
                <a:lnTo>
                  <a:pt x="2874777" y="1138687"/>
                </a:lnTo>
                <a:lnTo>
                  <a:pt x="2919871" y="1195058"/>
                </a:lnTo>
                <a:lnTo>
                  <a:pt x="2953692" y="1116139"/>
                </a:lnTo>
                <a:lnTo>
                  <a:pt x="2953692" y="1037220"/>
                </a:lnTo>
                <a:lnTo>
                  <a:pt x="2919871" y="1014672"/>
                </a:lnTo>
                <a:lnTo>
                  <a:pt x="2998786" y="935757"/>
                </a:lnTo>
                <a:lnTo>
                  <a:pt x="3066428" y="901931"/>
                </a:lnTo>
                <a:lnTo>
                  <a:pt x="3145344" y="811737"/>
                </a:lnTo>
                <a:lnTo>
                  <a:pt x="3201712" y="834286"/>
                </a:lnTo>
                <a:lnTo>
                  <a:pt x="3246807" y="856834"/>
                </a:lnTo>
                <a:lnTo>
                  <a:pt x="3235533" y="913205"/>
                </a:lnTo>
                <a:lnTo>
                  <a:pt x="3201712" y="947026"/>
                </a:lnTo>
                <a:lnTo>
                  <a:pt x="3156618" y="1037220"/>
                </a:lnTo>
                <a:lnTo>
                  <a:pt x="3122797" y="1127413"/>
                </a:lnTo>
                <a:lnTo>
                  <a:pt x="3066428" y="1183782"/>
                </a:lnTo>
                <a:lnTo>
                  <a:pt x="2998786" y="1330348"/>
                </a:lnTo>
                <a:lnTo>
                  <a:pt x="2886050" y="1341622"/>
                </a:lnTo>
                <a:lnTo>
                  <a:pt x="3021334" y="1375444"/>
                </a:lnTo>
                <a:lnTo>
                  <a:pt x="3100249" y="1341622"/>
                </a:lnTo>
                <a:lnTo>
                  <a:pt x="3145344" y="1240154"/>
                </a:lnTo>
                <a:lnTo>
                  <a:pt x="3201712" y="1285252"/>
                </a:lnTo>
                <a:lnTo>
                  <a:pt x="3201712" y="1409267"/>
                </a:lnTo>
                <a:lnTo>
                  <a:pt x="3246807" y="1251429"/>
                </a:lnTo>
                <a:lnTo>
                  <a:pt x="3179165" y="1217606"/>
                </a:lnTo>
                <a:lnTo>
                  <a:pt x="3145344" y="1172510"/>
                </a:lnTo>
                <a:lnTo>
                  <a:pt x="3179165" y="1093591"/>
                </a:lnTo>
                <a:lnTo>
                  <a:pt x="3224259" y="1048497"/>
                </a:lnTo>
                <a:lnTo>
                  <a:pt x="3190439" y="992124"/>
                </a:lnTo>
                <a:lnTo>
                  <a:pt x="3348269" y="901931"/>
                </a:lnTo>
                <a:lnTo>
                  <a:pt x="3280628" y="1059768"/>
                </a:lnTo>
                <a:lnTo>
                  <a:pt x="3314448" y="1059768"/>
                </a:lnTo>
                <a:lnTo>
                  <a:pt x="3438458" y="980850"/>
                </a:lnTo>
                <a:lnTo>
                  <a:pt x="3494826" y="1071043"/>
                </a:lnTo>
                <a:lnTo>
                  <a:pt x="3517374" y="1093591"/>
                </a:lnTo>
                <a:lnTo>
                  <a:pt x="3494826" y="1127413"/>
                </a:lnTo>
                <a:lnTo>
                  <a:pt x="3483552" y="1195058"/>
                </a:lnTo>
                <a:lnTo>
                  <a:pt x="3528648" y="1217606"/>
                </a:lnTo>
                <a:lnTo>
                  <a:pt x="3539921" y="1149961"/>
                </a:lnTo>
                <a:lnTo>
                  <a:pt x="3539921" y="1059768"/>
                </a:lnTo>
                <a:lnTo>
                  <a:pt x="3506100" y="958301"/>
                </a:lnTo>
                <a:lnTo>
                  <a:pt x="3551195" y="913206"/>
                </a:lnTo>
                <a:lnTo>
                  <a:pt x="3663931" y="913206"/>
                </a:lnTo>
                <a:lnTo>
                  <a:pt x="3709026" y="947027"/>
                </a:lnTo>
                <a:lnTo>
                  <a:pt x="3720299" y="845560"/>
                </a:lnTo>
                <a:lnTo>
                  <a:pt x="3821762" y="800463"/>
                </a:lnTo>
                <a:lnTo>
                  <a:pt x="3923224" y="800463"/>
                </a:lnTo>
                <a:lnTo>
                  <a:pt x="3979593" y="766641"/>
                </a:lnTo>
                <a:lnTo>
                  <a:pt x="4024688" y="800463"/>
                </a:lnTo>
                <a:lnTo>
                  <a:pt x="4182518" y="744093"/>
                </a:lnTo>
                <a:lnTo>
                  <a:pt x="4193792" y="665174"/>
                </a:lnTo>
                <a:lnTo>
                  <a:pt x="4272707" y="653900"/>
                </a:lnTo>
                <a:lnTo>
                  <a:pt x="4272707" y="698996"/>
                </a:lnTo>
                <a:lnTo>
                  <a:pt x="4419265" y="721544"/>
                </a:lnTo>
                <a:lnTo>
                  <a:pt x="4430538" y="766641"/>
                </a:lnTo>
                <a:lnTo>
                  <a:pt x="4486906" y="777915"/>
                </a:lnTo>
                <a:lnTo>
                  <a:pt x="4385444" y="935753"/>
                </a:lnTo>
                <a:lnTo>
                  <a:pt x="4453086" y="1037220"/>
                </a:lnTo>
                <a:lnTo>
                  <a:pt x="4554548" y="969576"/>
                </a:lnTo>
                <a:lnTo>
                  <a:pt x="4667284" y="992124"/>
                </a:lnTo>
                <a:lnTo>
                  <a:pt x="4712379" y="1059768"/>
                </a:lnTo>
                <a:lnTo>
                  <a:pt x="4757474" y="1025946"/>
                </a:lnTo>
                <a:lnTo>
                  <a:pt x="4802568" y="1025946"/>
                </a:lnTo>
                <a:lnTo>
                  <a:pt x="4813842" y="969576"/>
                </a:lnTo>
                <a:lnTo>
                  <a:pt x="4870210" y="924479"/>
                </a:lnTo>
                <a:lnTo>
                  <a:pt x="4937852" y="958301"/>
                </a:lnTo>
                <a:lnTo>
                  <a:pt x="5016767" y="969576"/>
                </a:lnTo>
                <a:lnTo>
                  <a:pt x="5016767" y="1082317"/>
                </a:lnTo>
                <a:lnTo>
                  <a:pt x="5118229" y="1127413"/>
                </a:lnTo>
                <a:lnTo>
                  <a:pt x="5129503" y="1025946"/>
                </a:lnTo>
                <a:lnTo>
                  <a:pt x="5197146" y="1059768"/>
                </a:lnTo>
                <a:lnTo>
                  <a:pt x="5242240" y="992124"/>
                </a:lnTo>
                <a:lnTo>
                  <a:pt x="5332429" y="969576"/>
                </a:lnTo>
                <a:lnTo>
                  <a:pt x="5354976" y="958301"/>
                </a:lnTo>
                <a:lnTo>
                  <a:pt x="5332429" y="890657"/>
                </a:lnTo>
                <a:lnTo>
                  <a:pt x="5354976" y="868110"/>
                </a:lnTo>
                <a:lnTo>
                  <a:pt x="5478986" y="800463"/>
                </a:lnTo>
                <a:lnTo>
                  <a:pt x="5546627" y="856834"/>
                </a:lnTo>
                <a:lnTo>
                  <a:pt x="5557901" y="744093"/>
                </a:lnTo>
                <a:lnTo>
                  <a:pt x="5636817" y="789189"/>
                </a:lnTo>
                <a:lnTo>
                  <a:pt x="5693185" y="766641"/>
                </a:lnTo>
                <a:lnTo>
                  <a:pt x="5715733" y="800463"/>
                </a:lnTo>
                <a:lnTo>
                  <a:pt x="5794648" y="800463"/>
                </a:lnTo>
                <a:lnTo>
                  <a:pt x="5873563" y="721548"/>
                </a:lnTo>
                <a:lnTo>
                  <a:pt x="5929931" y="631351"/>
                </a:lnTo>
                <a:lnTo>
                  <a:pt x="6008847" y="642626"/>
                </a:lnTo>
                <a:lnTo>
                  <a:pt x="6110310" y="732818"/>
                </a:lnTo>
                <a:lnTo>
                  <a:pt x="6132857" y="687722"/>
                </a:lnTo>
                <a:lnTo>
                  <a:pt x="6121583" y="631351"/>
                </a:lnTo>
                <a:lnTo>
                  <a:pt x="6200499" y="552435"/>
                </a:lnTo>
                <a:lnTo>
                  <a:pt x="6301961" y="507336"/>
                </a:lnTo>
                <a:lnTo>
                  <a:pt x="6380876" y="496062"/>
                </a:lnTo>
                <a:lnTo>
                  <a:pt x="6392150" y="439692"/>
                </a:lnTo>
                <a:lnTo>
                  <a:pt x="6301961" y="394594"/>
                </a:lnTo>
                <a:lnTo>
                  <a:pt x="6403424" y="236757"/>
                </a:lnTo>
                <a:lnTo>
                  <a:pt x="6482340" y="248031"/>
                </a:lnTo>
                <a:lnTo>
                  <a:pt x="6617623" y="157840"/>
                </a:lnTo>
                <a:lnTo>
                  <a:pt x="6662718" y="169112"/>
                </a:lnTo>
                <a:lnTo>
                  <a:pt x="6798001" y="101467"/>
                </a:lnTo>
                <a:lnTo>
                  <a:pt x="6910738" y="124016"/>
                </a:lnTo>
                <a:lnTo>
                  <a:pt x="6876917" y="56371"/>
                </a:lnTo>
                <a:lnTo>
                  <a:pt x="6380876" y="0"/>
                </a:lnTo>
                <a:lnTo>
                  <a:pt x="6425972" y="22548"/>
                </a:lnTo>
                <a:lnTo>
                  <a:pt x="6414698" y="112741"/>
                </a:lnTo>
                <a:lnTo>
                  <a:pt x="6403424" y="157838"/>
                </a:lnTo>
                <a:lnTo>
                  <a:pt x="6324508" y="135290"/>
                </a:lnTo>
                <a:lnTo>
                  <a:pt x="6324508" y="78919"/>
                </a:lnTo>
                <a:lnTo>
                  <a:pt x="4419265" y="2739614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任意多边形 3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CmVG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KZUYAAAAAAQAAAAAAAAAAAAAAAAAAAAAAAAAAAAAAAAAAAAAAAAAARHOeAH9/fwAAAAADzMzMAMDA/wB/f38AAAAAAAAAAAAAAAAAAAAAAAAAAAAhAAAAGAAAABQAAAA5PwAAMAEAAGJHAABXBgAAAAAAAA=="/>
              </a:ext>
            </a:extLst>
          </p:cNvSpPr>
          <p:nvPr/>
        </p:nvSpPr>
        <p:spPr>
          <a:xfrm>
            <a:off x="10277475" y="193040"/>
            <a:ext cx="1326515" cy="837565"/>
          </a:xfrm>
          <a:custGeom>
            <a:avLst/>
            <a:gdLst/>
            <a:ahLst/>
            <a:cxnLst/>
            <a:rect l="0" t="0" r="1326515" b="837565"/>
            <a:pathLst>
              <a:path w="1326515" h="837565">
                <a:moveTo>
                  <a:pt x="0" y="0"/>
                </a:moveTo>
                <a:lnTo>
                  <a:pt x="77272" y="631395"/>
                </a:lnTo>
                <a:lnTo>
                  <a:pt x="1081817" y="837565"/>
                </a:lnTo>
                <a:lnTo>
                  <a:pt x="1326515" y="103084"/>
                </a:lnTo>
                <a:lnTo>
                  <a:pt x="0" y="0"/>
                </a:lnTo>
                <a:close/>
              </a:path>
            </a:pathLst>
          </a:custGeom>
          <a:solidFill>
            <a:srgbClr val="0A654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3" name="任意多边形 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aJwAAK////wJNAAA1AwAAAAAAAA=="/>
              </a:ext>
            </a:extLst>
          </p:cNvSpPr>
          <p:nvPr/>
        </p:nvSpPr>
        <p:spPr>
          <a:xfrm>
            <a:off x="6478270" y="-135255"/>
            <a:ext cx="6040120" cy="656590"/>
          </a:xfrm>
          <a:custGeom>
            <a:avLst/>
            <a:gdLst/>
            <a:ahLst/>
            <a:cxnLst/>
            <a:rect l="0" t="0" r="6040120" b="656590"/>
            <a:pathLst>
              <a:path w="6040120" h="656590">
                <a:moveTo>
                  <a:pt x="0" y="102994"/>
                </a:moveTo>
                <a:lnTo>
                  <a:pt x="6040120" y="656590"/>
                </a:lnTo>
                <a:lnTo>
                  <a:pt x="5924211" y="0"/>
                </a:lnTo>
                <a:lnTo>
                  <a:pt x="0" y="102994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4" name="任意多边形 14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HPwAAEgUAAOBFAABpCwAAAAAAAA=="/>
              </a:ext>
            </a:extLst>
          </p:cNvSpPr>
          <p:nvPr/>
        </p:nvSpPr>
        <p:spPr>
          <a:xfrm>
            <a:off x="10367645" y="824230"/>
            <a:ext cx="991235" cy="1030605"/>
          </a:xfrm>
          <a:custGeom>
            <a:avLst/>
            <a:gdLst/>
            <a:ahLst/>
            <a:cxnLst/>
            <a:rect l="0" t="0" r="991235" b="1030605"/>
            <a:pathLst>
              <a:path w="991235" h="1030605">
                <a:moveTo>
                  <a:pt x="0" y="0"/>
                </a:moveTo>
                <a:lnTo>
                  <a:pt x="746645" y="1030605"/>
                </a:lnTo>
                <a:lnTo>
                  <a:pt x="991235" y="180355"/>
                </a:lnTo>
                <a:lnTo>
                  <a:pt x="0" y="0"/>
                </a:lnTo>
                <a:close/>
              </a:path>
            </a:pathLst>
          </a:custGeom>
          <a:solidFill>
            <a:srgbClr val="039266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5" name="任意多边形 15"/>
          <p:cNvSpPr>
            <a:extLst>
              <a:ext uri="smNativeData">
                <pr:smNativeData xmlns:pr="pr" val="SMDATA_12_Q9M9VRMAAAAlAAAACwAAAA0AAAAAAAAAAAAAAAAAAAAAAAAAAAAAAAABAAAAAAAAAAEAAABQAAAAAAAAAAAA4D8AAAAAAADgPwAAAAAAAOA/AAAAAAAA4D8AAAAAAADgPwAAAAAAAOA/AAAAAAAA4D8AAAAAAADgPwAAAAAAAOA/AAAAAAAA4D8CAAAAjAAAAAEAAAAAAAAA/8AA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D/wAAAAAAAAQAAAAAAAAAAAAAAAAAAAAAAAAAAAAAAAAAAAAAAAAAARHOeAH9/fwAAAAADzMzMAMDA/wB/f38AAAAAAAAAAAAAAAAAAAAAAAAAAAAhAAAAGAAAABQAAAATQgAA0AYAAONIAACyEgAAAAAAAA=="/>
              </a:ext>
            </a:extLst>
          </p:cNvSpPr>
          <p:nvPr/>
        </p:nvSpPr>
        <p:spPr>
          <a:xfrm>
            <a:off x="10741025" y="1107440"/>
            <a:ext cx="1107440" cy="1931670"/>
          </a:xfrm>
          <a:custGeom>
            <a:avLst/>
            <a:gdLst/>
            <a:ahLst/>
            <a:cxnLst/>
            <a:rect l="0" t="0" r="1107440" b="1931670"/>
            <a:pathLst>
              <a:path w="1107440" h="1931670">
                <a:moveTo>
                  <a:pt x="579475" y="0"/>
                </a:moveTo>
                <a:lnTo>
                  <a:pt x="1107440" y="772668"/>
                </a:lnTo>
                <a:lnTo>
                  <a:pt x="0" y="1931670"/>
                </a:lnTo>
                <a:lnTo>
                  <a:pt x="579475" y="0"/>
                </a:ln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0" tIns="0" rIns="0" bIns="0" numCol="1" anchor="ctr"/>
          <a:lstStyle/>
          <a:p>
            <a:pPr marL="0" marR="0" indent="0" algn="ctr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rgbClr val="FFFFFF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</a:p>
        </p:txBody>
      </p:sp>
      <p:sp>
        <p:nvSpPr>
          <p:cNvPr id="6" name="文本框 17"/>
          <p:cNvSpPr>
            <a:extLst>
              <a:ext uri="smNativeData">
                <pr:smNativeData xmlns:pr="pr" val="SMDATA_12_Q9M9VRMAAAAlAAAAZAAAAE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APAAAAAQAAACMAAAAjAAAAIwAAAB4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UAAAAMAAAAEAAAAAAAAAAAAAAAAAAAAAAAAAAeAAAAaAAAAAAAAAAAAAAAAAAAAAAAAAAAAAAAECcAABAnAAAAAAAAAAAAAAAAAAAAAAAAAAAAAAAAAAAAAAAAAAAAABQAAAAAAAAAwMD/AAAAAABkAAAAMgAAAAAAAABkAAAAAAAAAH9/fwAKAAAAHwAAAFQAAAAAAAAFAAAAAQAAAAAAAAAAAAAAAAAAAAAAAAAAAAAAAAAAAAAAAAAAAAAAAH9/fwAAAAADzMzMAMDA/wB/f38AAAAAAAAAAAAAAAAAAAAAAAAAAAAhAAAAGAAAABQAAADiAwAAUwUAANonAACuCQAAAAAAAA=="/>
              </a:ext>
            </a:extLst>
          </p:cNvSpPr>
          <p:nvPr/>
        </p:nvSpPr>
        <p:spPr>
          <a:xfrm>
            <a:off x="631190" y="865505"/>
            <a:ext cx="5847080" cy="708025"/>
          </a:xfrm>
          <a:prstGeom prst="rect">
            <a:avLst/>
          </a:prstGeom>
          <a:noFill/>
          <a:ln w="9525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/>
          <a:lstStyle/>
          <a:p>
            <a:pPr marL="0" marR="0" indent="0" algn="l" defTabSz="9144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tabLst/>
              <a:defRPr lang="zh-cn" sz="1800" b="0" i="0" u="none" strike="noStrike" kern="1" spc="0" baseline="0">
                <a:solidFill>
                  <a:schemeClr val="tx1"/>
                </a:solidFill>
                <a:effectLst/>
                <a:latin typeface="Calibri" pitchFamily="2" charset="0"/>
                <a:ea typeface="Calibri" pitchFamily="2" charset="0"/>
                <a:cs typeface="Calibri" pitchFamily="2" charset="0"/>
              </a:defRPr>
            </a:pPr>
            <a:r>
              <a:rPr lang="zh-cn" sz="4000">
                <a:solidFill>
                  <a:srgbClr val="096445"/>
                </a:solidFill>
                <a:latin typeface="微软雅黑 Light" pitchFamily="0" charset="0"/>
                <a:ea typeface="微软雅黑 Light" pitchFamily="0" charset="0"/>
                <a:cs typeface="Calibri" pitchFamily="2" charset="0"/>
              </a:rPr>
              <a:t>日本地图</a:t>
            </a:r>
            <a:endParaRPr lang="en-us" sz="4000">
              <a:solidFill>
                <a:srgbClr val="096445"/>
              </a:solidFill>
              <a:latin typeface="微软雅黑 Light" pitchFamily="0" charset="0"/>
              <a:ea typeface="微软雅黑 Light" pitchFamily="0" charset="0"/>
              <a:cs typeface="Calibri" pitchFamily="2" charset="0"/>
            </a:endParaRPr>
          </a:p>
        </p:txBody>
      </p:sp>
      <p:grpSp>
        <p:nvGrpSpPr>
          <p:cNvPr id="7" name="组合 8"/>
          <p:cNvGrpSpPr>
            <a:extLst>
              <a:ext uri="smNativeData">
                <pr:smNativeData xmlns:pr="pr" val="SMDATA_6_Q9M9VRMAAAAlAAAAAQAAAA8BAAAAkAAAAEgAAACQAAAASAAAAAAAAAAAAAAAAAAAABcAAAAUAAAAAAAAAAAAAAD/fwAA/38AAAAAAAAJAAAABAAAAAAAAAAMAAAAEAAAAAAAAAAAAAAAAAAAAAAAAAAfAAAAVAAAAAAAAAAAAAAAAAAAAAAAAAAAAAAAAAAAAAAAAAAAAAAAAAAAAAAAAAAAAAAAAAAAAAAAAAAAAAAAAAAAAAAAAAAAAAAAAAAAAAAAAAAAAAAAAAAAACEAAAAYAAAAFAAAAN4VAACuCQAAmi4AAAAmAAAAAAAA"/>
              </a:ext>
            </a:extLst>
          </p:cNvGrpSpPr>
          <p:nvPr/>
        </p:nvGrpSpPr>
        <p:grpSpPr>
          <a:xfrm>
            <a:off x="3554730" y="1573530"/>
            <a:ext cx="4020820" cy="4603750"/>
            <a:chOff x="3554730" y="1573530"/>
            <a:chExt cx="4020820" cy="4603750"/>
          </a:xfrm>
        </p:grpSpPr>
        <p:sp>
          <p:nvSpPr>
            <p:cNvPr id="19" name="任意多边形 9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CqJgAArgkAAJouAACCEQAAAAAAAA=="/>
                </a:ext>
              </a:extLst>
            </p:cNvSpPr>
            <p:nvPr/>
          </p:nvSpPr>
          <p:spPr>
            <a:xfrm>
              <a:off x="6285230" y="1573530"/>
              <a:ext cx="1290320" cy="1272540"/>
            </a:xfrm>
            <a:custGeom>
              <a:avLst/>
              <a:gdLst/>
              <a:ahLst/>
              <a:cxnLst/>
              <a:rect l="0" t="0" r="1290320" b="1272540"/>
              <a:pathLst>
                <a:path w="1290320" h="1272540">
                  <a:moveTo>
                    <a:pt x="362350" y="733478"/>
                  </a:moveTo>
                  <a:lnTo>
                    <a:pt x="362350" y="645107"/>
                  </a:lnTo>
                  <a:lnTo>
                    <a:pt x="380026" y="609759"/>
                  </a:lnTo>
                  <a:lnTo>
                    <a:pt x="353512" y="556736"/>
                  </a:lnTo>
                  <a:lnTo>
                    <a:pt x="397701" y="503714"/>
                  </a:lnTo>
                  <a:lnTo>
                    <a:pt x="397701" y="415343"/>
                  </a:lnTo>
                  <a:lnTo>
                    <a:pt x="415377" y="379994"/>
                  </a:lnTo>
                  <a:lnTo>
                    <a:pt x="406539" y="212090"/>
                  </a:lnTo>
                  <a:lnTo>
                    <a:pt x="362350" y="17674"/>
                  </a:lnTo>
                  <a:lnTo>
                    <a:pt x="406539" y="17674"/>
                  </a:lnTo>
                  <a:lnTo>
                    <a:pt x="450728" y="0"/>
                  </a:lnTo>
                  <a:lnTo>
                    <a:pt x="530268" y="70697"/>
                  </a:lnTo>
                  <a:lnTo>
                    <a:pt x="768889" y="371157"/>
                  </a:lnTo>
                  <a:lnTo>
                    <a:pt x="866105" y="388832"/>
                  </a:lnTo>
                  <a:lnTo>
                    <a:pt x="963321" y="441855"/>
                  </a:lnTo>
                  <a:lnTo>
                    <a:pt x="1042861" y="450692"/>
                  </a:lnTo>
                  <a:lnTo>
                    <a:pt x="1131239" y="406506"/>
                  </a:lnTo>
                  <a:lnTo>
                    <a:pt x="1184266" y="309298"/>
                  </a:lnTo>
                  <a:lnTo>
                    <a:pt x="1210779" y="309298"/>
                  </a:lnTo>
                  <a:lnTo>
                    <a:pt x="1184266" y="406506"/>
                  </a:lnTo>
                  <a:lnTo>
                    <a:pt x="1131239" y="415343"/>
                  </a:lnTo>
                  <a:lnTo>
                    <a:pt x="1131239" y="521388"/>
                  </a:lnTo>
                  <a:lnTo>
                    <a:pt x="1166590" y="547899"/>
                  </a:lnTo>
                  <a:lnTo>
                    <a:pt x="1210779" y="618596"/>
                  </a:lnTo>
                  <a:lnTo>
                    <a:pt x="1254968" y="565573"/>
                  </a:lnTo>
                  <a:lnTo>
                    <a:pt x="1290320" y="618596"/>
                  </a:lnTo>
                  <a:lnTo>
                    <a:pt x="1281482" y="653944"/>
                  </a:lnTo>
                  <a:lnTo>
                    <a:pt x="1157752" y="680455"/>
                  </a:lnTo>
                  <a:lnTo>
                    <a:pt x="1087050" y="759990"/>
                  </a:lnTo>
                  <a:lnTo>
                    <a:pt x="1016348" y="786501"/>
                  </a:lnTo>
                  <a:lnTo>
                    <a:pt x="963321" y="751153"/>
                  </a:lnTo>
                  <a:lnTo>
                    <a:pt x="919131" y="795343"/>
                  </a:lnTo>
                  <a:lnTo>
                    <a:pt x="919131" y="795338"/>
                  </a:lnTo>
                  <a:lnTo>
                    <a:pt x="786565" y="980916"/>
                  </a:lnTo>
                  <a:lnTo>
                    <a:pt x="813078" y="1033939"/>
                  </a:lnTo>
                  <a:lnTo>
                    <a:pt x="707025" y="1042776"/>
                  </a:lnTo>
                  <a:lnTo>
                    <a:pt x="600970" y="998590"/>
                  </a:lnTo>
                  <a:lnTo>
                    <a:pt x="547944" y="936731"/>
                  </a:lnTo>
                  <a:lnTo>
                    <a:pt x="468404" y="892546"/>
                  </a:lnTo>
                  <a:lnTo>
                    <a:pt x="397701" y="892546"/>
                  </a:lnTo>
                  <a:lnTo>
                    <a:pt x="362350" y="954405"/>
                  </a:lnTo>
                  <a:lnTo>
                    <a:pt x="309323" y="954405"/>
                  </a:lnTo>
                  <a:lnTo>
                    <a:pt x="256296" y="989753"/>
                  </a:lnTo>
                  <a:lnTo>
                    <a:pt x="220945" y="936731"/>
                  </a:lnTo>
                  <a:lnTo>
                    <a:pt x="114891" y="954405"/>
                  </a:lnTo>
                  <a:lnTo>
                    <a:pt x="150242" y="1060450"/>
                  </a:lnTo>
                  <a:lnTo>
                    <a:pt x="167918" y="1033939"/>
                  </a:lnTo>
                  <a:lnTo>
                    <a:pt x="229783" y="1060450"/>
                  </a:lnTo>
                  <a:lnTo>
                    <a:pt x="256296" y="1104636"/>
                  </a:lnTo>
                  <a:lnTo>
                    <a:pt x="318161" y="1095799"/>
                  </a:lnTo>
                  <a:lnTo>
                    <a:pt x="318161" y="1166495"/>
                  </a:lnTo>
                  <a:lnTo>
                    <a:pt x="229783" y="1166495"/>
                  </a:lnTo>
                  <a:lnTo>
                    <a:pt x="106053" y="1272540"/>
                  </a:lnTo>
                  <a:lnTo>
                    <a:pt x="35351" y="1201838"/>
                  </a:lnTo>
                  <a:lnTo>
                    <a:pt x="97216" y="1193006"/>
                  </a:lnTo>
                  <a:lnTo>
                    <a:pt x="132567" y="1139984"/>
                  </a:lnTo>
                  <a:lnTo>
                    <a:pt x="0" y="998590"/>
                  </a:lnTo>
                  <a:lnTo>
                    <a:pt x="61865" y="998590"/>
                  </a:lnTo>
                  <a:lnTo>
                    <a:pt x="70702" y="963242"/>
                  </a:lnTo>
                  <a:lnTo>
                    <a:pt x="35351" y="901383"/>
                  </a:lnTo>
                  <a:lnTo>
                    <a:pt x="123729" y="848360"/>
                  </a:lnTo>
                  <a:lnTo>
                    <a:pt x="106053" y="733478"/>
                  </a:lnTo>
                  <a:lnTo>
                    <a:pt x="150242" y="662781"/>
                  </a:lnTo>
                  <a:lnTo>
                    <a:pt x="203269" y="706967"/>
                  </a:lnTo>
                  <a:lnTo>
                    <a:pt x="273971" y="733478"/>
                  </a:lnTo>
                  <a:lnTo>
                    <a:pt x="362350" y="733478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8" name="任意多边形 10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BnGQAAWBEAACUqAACQIAAAAAAAAA=="/>
                </a:ext>
              </a:extLst>
            </p:cNvSpPr>
            <p:nvPr/>
          </p:nvSpPr>
          <p:spPr>
            <a:xfrm>
              <a:off x="4129405" y="2819400"/>
              <a:ext cx="2721610" cy="2473960"/>
            </a:xfrm>
            <a:custGeom>
              <a:avLst/>
              <a:gdLst/>
              <a:ahLst/>
              <a:cxnLst/>
              <a:rect l="0" t="0" r="2721610" b="2473960"/>
              <a:pathLst>
                <a:path w="2721610" h="2473960">
                  <a:moveTo>
                    <a:pt x="2500701" y="176712"/>
                  </a:moveTo>
                  <a:lnTo>
                    <a:pt x="2527210" y="114863"/>
                  </a:lnTo>
                  <a:lnTo>
                    <a:pt x="2509537" y="61849"/>
                  </a:lnTo>
                  <a:lnTo>
                    <a:pt x="2430009" y="97191"/>
                  </a:lnTo>
                  <a:lnTo>
                    <a:pt x="2447682" y="0"/>
                  </a:lnTo>
                  <a:lnTo>
                    <a:pt x="2518373" y="26507"/>
                  </a:lnTo>
                  <a:lnTo>
                    <a:pt x="2553719" y="8836"/>
                  </a:lnTo>
                  <a:lnTo>
                    <a:pt x="2571392" y="35342"/>
                  </a:lnTo>
                  <a:lnTo>
                    <a:pt x="2553719" y="194383"/>
                  </a:lnTo>
                  <a:lnTo>
                    <a:pt x="2615573" y="256237"/>
                  </a:lnTo>
                  <a:lnTo>
                    <a:pt x="2659755" y="406436"/>
                  </a:lnTo>
                  <a:lnTo>
                    <a:pt x="2721610" y="565477"/>
                  </a:lnTo>
                  <a:lnTo>
                    <a:pt x="2659755" y="786366"/>
                  </a:lnTo>
                  <a:lnTo>
                    <a:pt x="2615573" y="804037"/>
                  </a:lnTo>
                  <a:lnTo>
                    <a:pt x="2624410" y="963077"/>
                  </a:lnTo>
                  <a:lnTo>
                    <a:pt x="2597901" y="963077"/>
                  </a:lnTo>
                  <a:lnTo>
                    <a:pt x="2571392" y="901228"/>
                  </a:lnTo>
                  <a:lnTo>
                    <a:pt x="2518373" y="945406"/>
                  </a:lnTo>
                  <a:lnTo>
                    <a:pt x="2527210" y="1281158"/>
                  </a:lnTo>
                  <a:lnTo>
                    <a:pt x="2474191" y="1440198"/>
                  </a:lnTo>
                  <a:lnTo>
                    <a:pt x="2412336" y="1466705"/>
                  </a:lnTo>
                  <a:lnTo>
                    <a:pt x="2474191" y="1696429"/>
                  </a:lnTo>
                  <a:lnTo>
                    <a:pt x="2500701" y="1696429"/>
                  </a:lnTo>
                  <a:lnTo>
                    <a:pt x="2500701" y="1758279"/>
                  </a:lnTo>
                  <a:lnTo>
                    <a:pt x="2403500" y="1802457"/>
                  </a:lnTo>
                  <a:lnTo>
                    <a:pt x="2412336" y="1873141"/>
                  </a:lnTo>
                  <a:lnTo>
                    <a:pt x="2306300" y="1979177"/>
                  </a:lnTo>
                  <a:lnTo>
                    <a:pt x="2244445" y="1908483"/>
                  </a:lnTo>
                  <a:lnTo>
                    <a:pt x="2315136" y="1775950"/>
                  </a:lnTo>
                  <a:lnTo>
                    <a:pt x="2164917" y="1811292"/>
                  </a:lnTo>
                  <a:lnTo>
                    <a:pt x="2217936" y="1890812"/>
                  </a:lnTo>
                  <a:lnTo>
                    <a:pt x="2120735" y="1890812"/>
                  </a:lnTo>
                  <a:lnTo>
                    <a:pt x="2085389" y="1988003"/>
                  </a:lnTo>
                  <a:lnTo>
                    <a:pt x="2067717" y="2023345"/>
                  </a:lnTo>
                  <a:lnTo>
                    <a:pt x="2058880" y="2094031"/>
                  </a:lnTo>
                  <a:lnTo>
                    <a:pt x="2014698" y="2094031"/>
                  </a:lnTo>
                  <a:lnTo>
                    <a:pt x="1979353" y="2041017"/>
                  </a:lnTo>
                  <a:lnTo>
                    <a:pt x="2014698" y="1961497"/>
                  </a:lnTo>
                  <a:lnTo>
                    <a:pt x="1997026" y="1961497"/>
                  </a:lnTo>
                  <a:lnTo>
                    <a:pt x="1908662" y="1979168"/>
                  </a:lnTo>
                  <a:lnTo>
                    <a:pt x="1855644" y="2067524"/>
                  </a:lnTo>
                  <a:lnTo>
                    <a:pt x="1758443" y="2085195"/>
                  </a:lnTo>
                  <a:lnTo>
                    <a:pt x="1723097" y="2041017"/>
                  </a:lnTo>
                  <a:lnTo>
                    <a:pt x="1661243" y="2094031"/>
                  </a:lnTo>
                  <a:lnTo>
                    <a:pt x="1546370" y="2102866"/>
                  </a:lnTo>
                  <a:lnTo>
                    <a:pt x="1652406" y="2058688"/>
                  </a:lnTo>
                  <a:lnTo>
                    <a:pt x="1634733" y="2032181"/>
                  </a:lnTo>
                  <a:lnTo>
                    <a:pt x="1528697" y="2049853"/>
                  </a:lnTo>
                  <a:lnTo>
                    <a:pt x="1537533" y="1970332"/>
                  </a:lnTo>
                  <a:lnTo>
                    <a:pt x="1466842" y="1961497"/>
                  </a:lnTo>
                  <a:lnTo>
                    <a:pt x="1466842" y="2014510"/>
                  </a:lnTo>
                  <a:lnTo>
                    <a:pt x="1431496" y="2076359"/>
                  </a:lnTo>
                  <a:lnTo>
                    <a:pt x="1537533" y="2173551"/>
                  </a:lnTo>
                  <a:lnTo>
                    <a:pt x="1493351" y="2226564"/>
                  </a:lnTo>
                  <a:lnTo>
                    <a:pt x="1413823" y="2226564"/>
                  </a:lnTo>
                  <a:lnTo>
                    <a:pt x="1245932" y="2473960"/>
                  </a:lnTo>
                  <a:lnTo>
                    <a:pt x="1201750" y="2456289"/>
                  </a:lnTo>
                  <a:lnTo>
                    <a:pt x="1210587" y="2420947"/>
                  </a:lnTo>
                  <a:lnTo>
                    <a:pt x="1157568" y="2420947"/>
                  </a:lnTo>
                  <a:lnTo>
                    <a:pt x="1095713" y="2297248"/>
                  </a:lnTo>
                  <a:lnTo>
                    <a:pt x="1086877" y="2261906"/>
                  </a:lnTo>
                  <a:lnTo>
                    <a:pt x="1131058" y="2235399"/>
                  </a:lnTo>
                  <a:lnTo>
                    <a:pt x="1113386" y="2208893"/>
                  </a:lnTo>
                  <a:lnTo>
                    <a:pt x="1095713" y="2191220"/>
                  </a:lnTo>
                  <a:lnTo>
                    <a:pt x="1104549" y="2147044"/>
                  </a:lnTo>
                  <a:lnTo>
                    <a:pt x="1219423" y="2111702"/>
                  </a:lnTo>
                  <a:lnTo>
                    <a:pt x="1184077" y="2058688"/>
                  </a:lnTo>
                  <a:lnTo>
                    <a:pt x="1069204" y="2076359"/>
                  </a:lnTo>
                  <a:lnTo>
                    <a:pt x="1025022" y="2173551"/>
                  </a:lnTo>
                  <a:lnTo>
                    <a:pt x="1007349" y="2173551"/>
                  </a:lnTo>
                  <a:lnTo>
                    <a:pt x="1042695" y="2076359"/>
                  </a:lnTo>
                  <a:lnTo>
                    <a:pt x="936658" y="2032181"/>
                  </a:lnTo>
                  <a:lnTo>
                    <a:pt x="901313" y="2076359"/>
                  </a:lnTo>
                  <a:lnTo>
                    <a:pt x="830621" y="2076359"/>
                  </a:lnTo>
                  <a:lnTo>
                    <a:pt x="830621" y="2120537"/>
                  </a:lnTo>
                  <a:lnTo>
                    <a:pt x="759930" y="2138208"/>
                  </a:lnTo>
                  <a:lnTo>
                    <a:pt x="733421" y="2094031"/>
                  </a:lnTo>
                  <a:lnTo>
                    <a:pt x="698075" y="2138208"/>
                  </a:lnTo>
                  <a:lnTo>
                    <a:pt x="609711" y="2138208"/>
                  </a:lnTo>
                  <a:lnTo>
                    <a:pt x="565530" y="2191222"/>
                  </a:lnTo>
                  <a:lnTo>
                    <a:pt x="486001" y="2182386"/>
                  </a:lnTo>
                  <a:lnTo>
                    <a:pt x="450656" y="2191222"/>
                  </a:lnTo>
                  <a:lnTo>
                    <a:pt x="441820" y="2138208"/>
                  </a:lnTo>
                  <a:lnTo>
                    <a:pt x="371129" y="2138208"/>
                  </a:lnTo>
                  <a:lnTo>
                    <a:pt x="371129" y="2208893"/>
                  </a:lnTo>
                  <a:lnTo>
                    <a:pt x="309274" y="2288413"/>
                  </a:lnTo>
                  <a:lnTo>
                    <a:pt x="194401" y="2226564"/>
                  </a:lnTo>
                  <a:lnTo>
                    <a:pt x="141382" y="2261906"/>
                  </a:lnTo>
                  <a:lnTo>
                    <a:pt x="79527" y="2261906"/>
                  </a:lnTo>
                  <a:lnTo>
                    <a:pt x="79527" y="2217728"/>
                  </a:lnTo>
                  <a:lnTo>
                    <a:pt x="0" y="2226564"/>
                  </a:lnTo>
                  <a:lnTo>
                    <a:pt x="26509" y="2191222"/>
                  </a:lnTo>
                  <a:lnTo>
                    <a:pt x="26509" y="2120537"/>
                  </a:lnTo>
                  <a:lnTo>
                    <a:pt x="141382" y="2129373"/>
                  </a:lnTo>
                  <a:lnTo>
                    <a:pt x="203237" y="2041017"/>
                  </a:lnTo>
                  <a:lnTo>
                    <a:pt x="282765" y="2041017"/>
                  </a:lnTo>
                  <a:lnTo>
                    <a:pt x="477165" y="1873141"/>
                  </a:lnTo>
                  <a:lnTo>
                    <a:pt x="477165" y="1828963"/>
                  </a:lnTo>
                  <a:lnTo>
                    <a:pt x="636221" y="1784786"/>
                  </a:lnTo>
                  <a:lnTo>
                    <a:pt x="645057" y="1837799"/>
                  </a:lnTo>
                  <a:lnTo>
                    <a:pt x="724584" y="1793621"/>
                  </a:lnTo>
                  <a:lnTo>
                    <a:pt x="751094" y="1828963"/>
                  </a:lnTo>
                  <a:lnTo>
                    <a:pt x="901313" y="1767114"/>
                  </a:lnTo>
                  <a:lnTo>
                    <a:pt x="1007349" y="1784786"/>
                  </a:lnTo>
                  <a:lnTo>
                    <a:pt x="1042695" y="1793621"/>
                  </a:lnTo>
                  <a:lnTo>
                    <a:pt x="1122222" y="1740608"/>
                  </a:lnTo>
                  <a:lnTo>
                    <a:pt x="1122222" y="1811292"/>
                  </a:lnTo>
                  <a:lnTo>
                    <a:pt x="1157568" y="1828963"/>
                  </a:lnTo>
                  <a:lnTo>
                    <a:pt x="1184077" y="1802454"/>
                  </a:lnTo>
                  <a:lnTo>
                    <a:pt x="1228259" y="1837799"/>
                  </a:lnTo>
                  <a:lnTo>
                    <a:pt x="1343132" y="1767114"/>
                  </a:lnTo>
                  <a:lnTo>
                    <a:pt x="1307787" y="1696429"/>
                  </a:lnTo>
                  <a:lnTo>
                    <a:pt x="1316623" y="1616909"/>
                  </a:lnTo>
                  <a:lnTo>
                    <a:pt x="1404987" y="1546225"/>
                  </a:lnTo>
                  <a:lnTo>
                    <a:pt x="1502188" y="1449024"/>
                  </a:lnTo>
                  <a:lnTo>
                    <a:pt x="1484515" y="1307664"/>
                  </a:lnTo>
                  <a:lnTo>
                    <a:pt x="1519861" y="1236980"/>
                  </a:lnTo>
                  <a:lnTo>
                    <a:pt x="1590552" y="1245816"/>
                  </a:lnTo>
                  <a:lnTo>
                    <a:pt x="1634733" y="1201635"/>
                  </a:lnTo>
                  <a:lnTo>
                    <a:pt x="1608224" y="1298829"/>
                  </a:lnTo>
                  <a:lnTo>
                    <a:pt x="1537533" y="1316500"/>
                  </a:lnTo>
                  <a:lnTo>
                    <a:pt x="1537533" y="1360678"/>
                  </a:lnTo>
                  <a:lnTo>
                    <a:pt x="1581715" y="1360678"/>
                  </a:lnTo>
                  <a:lnTo>
                    <a:pt x="1546370" y="1396023"/>
                  </a:lnTo>
                  <a:lnTo>
                    <a:pt x="1546370" y="1396020"/>
                  </a:lnTo>
                  <a:lnTo>
                    <a:pt x="1625897" y="1449034"/>
                  </a:lnTo>
                  <a:lnTo>
                    <a:pt x="1855644" y="1325336"/>
                  </a:lnTo>
                  <a:lnTo>
                    <a:pt x="1970516" y="1183967"/>
                  </a:lnTo>
                  <a:lnTo>
                    <a:pt x="2005862" y="1175131"/>
                  </a:lnTo>
                  <a:lnTo>
                    <a:pt x="1988189" y="1113282"/>
                  </a:lnTo>
                  <a:lnTo>
                    <a:pt x="2120735" y="1024926"/>
                  </a:lnTo>
                  <a:lnTo>
                    <a:pt x="2129572" y="857051"/>
                  </a:lnTo>
                  <a:lnTo>
                    <a:pt x="2226772" y="812873"/>
                  </a:lnTo>
                  <a:lnTo>
                    <a:pt x="2209099" y="680339"/>
                  </a:lnTo>
                  <a:lnTo>
                    <a:pt x="2270954" y="618484"/>
                  </a:lnTo>
                  <a:lnTo>
                    <a:pt x="2279790" y="503628"/>
                  </a:lnTo>
                  <a:lnTo>
                    <a:pt x="2164917" y="468286"/>
                  </a:lnTo>
                  <a:lnTo>
                    <a:pt x="2244445" y="353423"/>
                  </a:lnTo>
                  <a:lnTo>
                    <a:pt x="2209099" y="247396"/>
                  </a:lnTo>
                  <a:lnTo>
                    <a:pt x="2226772" y="220889"/>
                  </a:lnTo>
                  <a:lnTo>
                    <a:pt x="2279790" y="220889"/>
                  </a:lnTo>
                  <a:lnTo>
                    <a:pt x="2315136" y="150205"/>
                  </a:lnTo>
                  <a:lnTo>
                    <a:pt x="2297463" y="106027"/>
                  </a:lnTo>
                  <a:lnTo>
                    <a:pt x="2385827" y="79520"/>
                  </a:lnTo>
                  <a:lnTo>
                    <a:pt x="2403500" y="194383"/>
                  </a:lnTo>
                  <a:lnTo>
                    <a:pt x="2403500" y="203218"/>
                  </a:lnTo>
                  <a:lnTo>
                    <a:pt x="2447682" y="167876"/>
                  </a:lnTo>
                  <a:lnTo>
                    <a:pt x="2500701" y="176712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7" name="任意多边形 11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CZJAAAUxcAAGolAABNGAAAAAAAAA=="/>
                </a:ext>
              </a:extLst>
            </p:cNvSpPr>
            <p:nvPr/>
          </p:nvSpPr>
          <p:spPr>
            <a:xfrm>
              <a:off x="5949315" y="3791585"/>
              <a:ext cx="132715" cy="158750"/>
            </a:xfrm>
            <a:custGeom>
              <a:avLst/>
              <a:gdLst/>
              <a:ahLst/>
              <a:cxnLst/>
              <a:rect l="0" t="0" r="132715" b="158750"/>
              <a:pathLst>
                <a:path w="132715" h="158750">
                  <a:moveTo>
                    <a:pt x="70781" y="158750"/>
                  </a:moveTo>
                  <a:lnTo>
                    <a:pt x="132715" y="61736"/>
                  </a:lnTo>
                  <a:lnTo>
                    <a:pt x="79629" y="61736"/>
                  </a:lnTo>
                  <a:lnTo>
                    <a:pt x="115019" y="0"/>
                  </a:lnTo>
                  <a:lnTo>
                    <a:pt x="70781" y="0"/>
                  </a:lnTo>
                  <a:lnTo>
                    <a:pt x="0" y="97013"/>
                  </a:lnTo>
                  <a:lnTo>
                    <a:pt x="35390" y="97013"/>
                  </a:lnTo>
                  <a:lnTo>
                    <a:pt x="61933" y="97013"/>
                  </a:lnTo>
                  <a:lnTo>
                    <a:pt x="70781" y="158750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6" name="任意多边形 12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BeHQAA6RoAALIdAABZGwAAAAAAAA=="/>
                </a:ext>
              </a:extLst>
            </p:cNvSpPr>
            <p:nvPr/>
          </p:nvSpPr>
          <p:spPr>
            <a:xfrm>
              <a:off x="4773930" y="4374515"/>
              <a:ext cx="53340" cy="71120"/>
            </a:xfrm>
            <a:custGeom>
              <a:avLst/>
              <a:gdLst/>
              <a:ahLst/>
              <a:cxnLst/>
              <a:rect l="0" t="0" r="53340" b="71120"/>
              <a:pathLst>
                <a:path w="53340" h="71120">
                  <a:moveTo>
                    <a:pt x="8890" y="71120"/>
                  </a:moveTo>
                  <a:lnTo>
                    <a:pt x="53340" y="44450"/>
                  </a:lnTo>
                  <a:lnTo>
                    <a:pt x="35560" y="0"/>
                  </a:lnTo>
                  <a:lnTo>
                    <a:pt x="0" y="26670"/>
                  </a:lnTo>
                  <a:lnTo>
                    <a:pt x="8890" y="71120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5" name="任意多边形 13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CTGwAAjh4AAG8fAACLIQAAAAAAAA=="/>
                </a:ext>
              </a:extLst>
            </p:cNvSpPr>
            <p:nvPr/>
          </p:nvSpPr>
          <p:spPr>
            <a:xfrm>
              <a:off x="4482465" y="4966970"/>
              <a:ext cx="627380" cy="485775"/>
            </a:xfrm>
            <a:custGeom>
              <a:avLst/>
              <a:gdLst/>
              <a:ahLst/>
              <a:cxnLst/>
              <a:rect l="0" t="0" r="627380" b="485775"/>
              <a:pathLst>
                <a:path w="627380" h="485775">
                  <a:moveTo>
                    <a:pt x="167891" y="485775"/>
                  </a:moveTo>
                  <a:lnTo>
                    <a:pt x="26509" y="370955"/>
                  </a:lnTo>
                  <a:lnTo>
                    <a:pt x="79527" y="326794"/>
                  </a:lnTo>
                  <a:lnTo>
                    <a:pt x="70691" y="291465"/>
                  </a:lnTo>
                  <a:lnTo>
                    <a:pt x="0" y="300297"/>
                  </a:lnTo>
                  <a:lnTo>
                    <a:pt x="44182" y="238471"/>
                  </a:lnTo>
                  <a:lnTo>
                    <a:pt x="123708" y="211974"/>
                  </a:lnTo>
                  <a:lnTo>
                    <a:pt x="141381" y="114819"/>
                  </a:lnTo>
                  <a:lnTo>
                    <a:pt x="194400" y="70658"/>
                  </a:lnTo>
                  <a:lnTo>
                    <a:pt x="256254" y="114819"/>
                  </a:lnTo>
                  <a:lnTo>
                    <a:pt x="371126" y="105987"/>
                  </a:lnTo>
                  <a:lnTo>
                    <a:pt x="494835" y="0"/>
                  </a:lnTo>
                  <a:lnTo>
                    <a:pt x="600871" y="61825"/>
                  </a:lnTo>
                  <a:lnTo>
                    <a:pt x="600871" y="105987"/>
                  </a:lnTo>
                  <a:lnTo>
                    <a:pt x="627380" y="167812"/>
                  </a:lnTo>
                  <a:lnTo>
                    <a:pt x="609707" y="220807"/>
                  </a:lnTo>
                  <a:lnTo>
                    <a:pt x="539017" y="238471"/>
                  </a:lnTo>
                  <a:lnTo>
                    <a:pt x="494835" y="326794"/>
                  </a:lnTo>
                  <a:lnTo>
                    <a:pt x="424144" y="326794"/>
                  </a:lnTo>
                  <a:lnTo>
                    <a:pt x="441817" y="282633"/>
                  </a:lnTo>
                  <a:lnTo>
                    <a:pt x="300436" y="282633"/>
                  </a:lnTo>
                  <a:lnTo>
                    <a:pt x="212072" y="379787"/>
                  </a:lnTo>
                  <a:lnTo>
                    <a:pt x="203236" y="476942"/>
                  </a:lnTo>
                  <a:lnTo>
                    <a:pt x="167891" y="485775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4" name="任意多边形 16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BkFwAAGR8AAFwbAAB6JAAAAAAAAA=="/>
                </a:ext>
              </a:extLst>
            </p:cNvSpPr>
            <p:nvPr/>
          </p:nvSpPr>
          <p:spPr>
            <a:xfrm>
              <a:off x="3802380" y="5055235"/>
              <a:ext cx="645160" cy="874395"/>
            </a:xfrm>
            <a:custGeom>
              <a:avLst/>
              <a:gdLst/>
              <a:ahLst/>
              <a:cxnLst/>
              <a:rect l="0" t="0" r="645160" b="874395"/>
              <a:pathLst>
                <a:path w="645160" h="874395">
                  <a:moveTo>
                    <a:pt x="344674" y="786072"/>
                  </a:moveTo>
                  <a:lnTo>
                    <a:pt x="353512" y="856730"/>
                  </a:lnTo>
                  <a:lnTo>
                    <a:pt x="220945" y="874395"/>
                  </a:lnTo>
                  <a:lnTo>
                    <a:pt x="273972" y="741910"/>
                  </a:lnTo>
                  <a:lnTo>
                    <a:pt x="256297" y="715413"/>
                  </a:lnTo>
                  <a:lnTo>
                    <a:pt x="203270" y="777240"/>
                  </a:lnTo>
                  <a:lnTo>
                    <a:pt x="203270" y="865562"/>
                  </a:lnTo>
                  <a:lnTo>
                    <a:pt x="141405" y="812569"/>
                  </a:lnTo>
                  <a:lnTo>
                    <a:pt x="150242" y="759575"/>
                  </a:lnTo>
                  <a:lnTo>
                    <a:pt x="132567" y="680084"/>
                  </a:lnTo>
                  <a:lnTo>
                    <a:pt x="106053" y="635923"/>
                  </a:lnTo>
                  <a:lnTo>
                    <a:pt x="167918" y="644755"/>
                  </a:lnTo>
                  <a:lnTo>
                    <a:pt x="141405" y="627091"/>
                  </a:lnTo>
                  <a:lnTo>
                    <a:pt x="132567" y="565265"/>
                  </a:lnTo>
                  <a:lnTo>
                    <a:pt x="238621" y="450445"/>
                  </a:lnTo>
                  <a:lnTo>
                    <a:pt x="256297" y="423948"/>
                  </a:lnTo>
                  <a:lnTo>
                    <a:pt x="212108" y="370955"/>
                  </a:lnTo>
                  <a:lnTo>
                    <a:pt x="229783" y="282632"/>
                  </a:lnTo>
                  <a:lnTo>
                    <a:pt x="185594" y="220806"/>
                  </a:lnTo>
                  <a:lnTo>
                    <a:pt x="150242" y="282632"/>
                  </a:lnTo>
                  <a:lnTo>
                    <a:pt x="176756" y="379787"/>
                  </a:lnTo>
                  <a:lnTo>
                    <a:pt x="35351" y="406284"/>
                  </a:lnTo>
                  <a:lnTo>
                    <a:pt x="61865" y="362123"/>
                  </a:lnTo>
                  <a:lnTo>
                    <a:pt x="0" y="282632"/>
                  </a:lnTo>
                  <a:lnTo>
                    <a:pt x="97216" y="238471"/>
                  </a:lnTo>
                  <a:lnTo>
                    <a:pt x="8838" y="211974"/>
                  </a:lnTo>
                  <a:lnTo>
                    <a:pt x="26513" y="150148"/>
                  </a:lnTo>
                  <a:lnTo>
                    <a:pt x="97216" y="167813"/>
                  </a:lnTo>
                  <a:lnTo>
                    <a:pt x="150242" y="97154"/>
                  </a:lnTo>
                  <a:lnTo>
                    <a:pt x="256297" y="105987"/>
                  </a:lnTo>
                  <a:lnTo>
                    <a:pt x="265134" y="26496"/>
                  </a:lnTo>
                  <a:lnTo>
                    <a:pt x="282810" y="0"/>
                  </a:lnTo>
                  <a:lnTo>
                    <a:pt x="371188" y="35329"/>
                  </a:lnTo>
                  <a:lnTo>
                    <a:pt x="388863" y="114819"/>
                  </a:lnTo>
                  <a:lnTo>
                    <a:pt x="468404" y="141316"/>
                  </a:lnTo>
                  <a:lnTo>
                    <a:pt x="547944" y="114819"/>
                  </a:lnTo>
                  <a:lnTo>
                    <a:pt x="574458" y="185477"/>
                  </a:lnTo>
                  <a:lnTo>
                    <a:pt x="503755" y="185477"/>
                  </a:lnTo>
                  <a:lnTo>
                    <a:pt x="486079" y="229639"/>
                  </a:lnTo>
                  <a:lnTo>
                    <a:pt x="547944" y="229639"/>
                  </a:lnTo>
                  <a:lnTo>
                    <a:pt x="645160" y="326855"/>
                  </a:lnTo>
                  <a:lnTo>
                    <a:pt x="609809" y="362206"/>
                  </a:lnTo>
                  <a:lnTo>
                    <a:pt x="609809" y="406284"/>
                  </a:lnTo>
                  <a:lnTo>
                    <a:pt x="547944" y="423948"/>
                  </a:lnTo>
                  <a:lnTo>
                    <a:pt x="547944" y="485775"/>
                  </a:lnTo>
                  <a:lnTo>
                    <a:pt x="486079" y="565265"/>
                  </a:lnTo>
                  <a:lnTo>
                    <a:pt x="459566" y="653588"/>
                  </a:lnTo>
                  <a:lnTo>
                    <a:pt x="441890" y="724246"/>
                  </a:lnTo>
                  <a:lnTo>
                    <a:pt x="424215" y="803736"/>
                  </a:lnTo>
                  <a:lnTo>
                    <a:pt x="344674" y="786072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3" name="任意多边形 18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eFQAADiEAAE0WAACZIQAAAAAAAA=="/>
                </a:ext>
              </a:extLst>
            </p:cNvSpPr>
            <p:nvPr/>
          </p:nvSpPr>
          <p:spPr>
            <a:xfrm>
              <a:off x="3554730" y="5373370"/>
              <a:ext cx="70485" cy="88265"/>
            </a:xfrm>
            <a:custGeom>
              <a:avLst/>
              <a:gdLst/>
              <a:ahLst/>
              <a:cxnLst/>
              <a:rect l="0" t="0" r="70485" b="88265"/>
              <a:pathLst>
                <a:path w="70485" h="88265">
                  <a:moveTo>
                    <a:pt x="70485" y="0"/>
                  </a:moveTo>
                  <a:lnTo>
                    <a:pt x="52863" y="88265"/>
                  </a:lnTo>
                  <a:lnTo>
                    <a:pt x="17621" y="61785"/>
                  </a:lnTo>
                  <a:lnTo>
                    <a:pt x="0" y="8826"/>
                  </a:lnTo>
                  <a:lnTo>
                    <a:pt x="70485" y="0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2" name="任意多边形 19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CvFgAAgyAAAMsWAAAOIQAAAAAAAA=="/>
                </a:ext>
              </a:extLst>
            </p:cNvSpPr>
            <p:nvPr/>
          </p:nvSpPr>
          <p:spPr>
            <a:xfrm>
              <a:off x="3687445" y="5285105"/>
              <a:ext cx="17780" cy="88265"/>
            </a:xfrm>
            <a:custGeom>
              <a:avLst/>
              <a:gdLst/>
              <a:ahLst/>
              <a:cxnLst/>
              <a:rect l="0" t="0" r="17780" b="88265"/>
              <a:pathLst>
                <a:path w="17780" h="88265">
                  <a:moveTo>
                    <a:pt x="0" y="88265"/>
                  </a:moveTo>
                  <a:lnTo>
                    <a:pt x="17780" y="0"/>
                  </a:lnTo>
                  <a:lnTo>
                    <a:pt x="0" y="88265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1" name="任意多边形 20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DTFwAA0SEAAMAYAABcIgAAAAAAAA=="/>
                </a:ext>
              </a:extLst>
            </p:cNvSpPr>
            <p:nvPr/>
          </p:nvSpPr>
          <p:spPr>
            <a:xfrm>
              <a:off x="3872865" y="5497195"/>
              <a:ext cx="150495" cy="88265"/>
            </a:xfrm>
            <a:custGeom>
              <a:avLst/>
              <a:gdLst/>
              <a:ahLst/>
              <a:cxnLst/>
              <a:rect l="0" t="0" r="150495" b="88265"/>
              <a:pathLst>
                <a:path w="150495" h="88265">
                  <a:moveTo>
                    <a:pt x="35410" y="88265"/>
                  </a:moveTo>
                  <a:lnTo>
                    <a:pt x="79673" y="61785"/>
                  </a:lnTo>
                  <a:lnTo>
                    <a:pt x="141642" y="61785"/>
                  </a:lnTo>
                  <a:lnTo>
                    <a:pt x="150495" y="17653"/>
                  </a:lnTo>
                  <a:lnTo>
                    <a:pt x="106231" y="35306"/>
                  </a:lnTo>
                  <a:lnTo>
                    <a:pt x="88526" y="0"/>
                  </a:lnTo>
                  <a:lnTo>
                    <a:pt x="35410" y="0"/>
                  </a:lnTo>
                  <a:lnTo>
                    <a:pt x="35410" y="44132"/>
                  </a:lnTo>
                  <a:lnTo>
                    <a:pt x="0" y="79542"/>
                  </a:lnTo>
                  <a:lnTo>
                    <a:pt x="35410" y="88265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10" name="任意多边形 21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ATGQAABiUAAJAZAADWJQAAAAAAAA=="/>
                </a:ext>
              </a:extLst>
            </p:cNvSpPr>
            <p:nvPr/>
          </p:nvSpPr>
          <p:spPr>
            <a:xfrm>
              <a:off x="4076065" y="6018530"/>
              <a:ext cx="79375" cy="132080"/>
            </a:xfrm>
            <a:custGeom>
              <a:avLst/>
              <a:gdLst/>
              <a:ahLst/>
              <a:cxnLst/>
              <a:rect l="0" t="0" r="79375" b="132080"/>
              <a:pathLst>
                <a:path w="79375" h="132080">
                  <a:moveTo>
                    <a:pt x="0" y="132080"/>
                  </a:moveTo>
                  <a:lnTo>
                    <a:pt x="8819" y="79248"/>
                  </a:lnTo>
                  <a:lnTo>
                    <a:pt x="61736" y="0"/>
                  </a:lnTo>
                  <a:lnTo>
                    <a:pt x="79375" y="52832"/>
                  </a:lnTo>
                  <a:lnTo>
                    <a:pt x="0" y="132207"/>
                  </a:lnTo>
                  <a:lnTo>
                    <a:pt x="0" y="132080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9" name="任意多边形 22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BsGAAAkSUAANsYAAAAJgAAAAAAAA=="/>
                </a:ext>
              </a:extLst>
            </p:cNvSpPr>
            <p:nvPr/>
          </p:nvSpPr>
          <p:spPr>
            <a:xfrm>
              <a:off x="3970020" y="6106795"/>
              <a:ext cx="70485" cy="70485"/>
            </a:xfrm>
            <a:custGeom>
              <a:avLst/>
              <a:gdLst/>
              <a:ahLst/>
              <a:cxnLst/>
              <a:rect l="0" t="0" r="70485" b="70485"/>
              <a:pathLst>
                <a:path w="70485" h="70485">
                  <a:moveTo>
                    <a:pt x="35242" y="0"/>
                  </a:moveTo>
                  <a:lnTo>
                    <a:pt x="70485" y="44052"/>
                  </a:lnTo>
                  <a:lnTo>
                    <a:pt x="0" y="70485"/>
                  </a:lnTo>
                  <a:lnTo>
                    <a:pt x="35242" y="0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  <p:sp>
          <p:nvSpPr>
            <p:cNvPr id="8" name="任意多边形 23"/>
            <p:cNvSpPr>
              <a:extLst>
                <a:ext uri="smNativeData">
                  <pr:smNativeData xmlns:pr="pr" val="SMDATA_12_Q9M9VRMAAAAlAAAACwAAAA0AAAAAAAAAAAAAAAAAAAAAAAAAAAAAAAABAAAAAAAAAAEAAABQAAAAAAAAAAAA4D8AAAAAAADgPwAAAAAAAOA/AAAAAAAA4D8AAAAAAADgPwAAAAAAAOA/AAAAAAAA4D8AAAAAAADgPwAAAAAAAOA/AAAAAAAA4D8CAAAAjAAAAAEAAAAAAAAAA5JmAP///wgAAAAAAAAAAAAAAAAAAAAAAAAAAAAAAAAAAAAAZAAAAAEAAABAAAAAAAAAAAAAAAAAAAAAAAAAAAAAAAAAAAAAAAAAAAAAAAAAAAAAAAAAAAAAAAAAAAAAAAAAAAAAAAAAAAAAAAAAAAAAAAAAAAAAAAAAAAAAAAAAAAAAFAAAADwAAAAAAAAAAAAAAERzngA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ADkmYAAAAAAQAAAAAAAAAAAAAAAAAAAAAAAAAAAAAAAAAAAAAAAAAARHOeAH9/fwAAAAADzMzMAMDA/wB/f38AAAAAAAAAAAAAAAAAAAAAAAAAAAAhAAAAGAAAABQAAAA+KAAAcQoAAIMoAACoCgAAAAAAAA=="/>
                </a:ext>
              </a:extLst>
            </p:cNvSpPr>
            <p:nvPr/>
          </p:nvSpPr>
          <p:spPr>
            <a:xfrm>
              <a:off x="6541770" y="1697355"/>
              <a:ext cx="43815" cy="34925"/>
            </a:xfrm>
            <a:custGeom>
              <a:avLst/>
              <a:gdLst/>
              <a:ahLst/>
              <a:cxnLst/>
              <a:rect l="0" t="0" r="43815" b="34925"/>
              <a:pathLst>
                <a:path w="43815" h="34925">
                  <a:moveTo>
                    <a:pt x="43815" y="34925"/>
                  </a:moveTo>
                  <a:lnTo>
                    <a:pt x="0" y="0"/>
                  </a:lnTo>
                  <a:lnTo>
                    <a:pt x="43815" y="34925"/>
                  </a:lnTo>
                  <a:close/>
                </a:path>
              </a:pathLst>
            </a:custGeom>
            <a:solidFill>
              <a:srgbClr val="039266"/>
            </a:solidFill>
            <a:ln w="12700" cap="flat" cmpd="sng" algn="ctr">
              <a:noFill/>
              <a:prstDash val="solid"/>
              <a:miter lim="800000"/>
              <a:headEnd type="none" w="med" len="med"/>
              <a:tailEnd type="none" w="med" len="med"/>
            </a:ln>
            <a:effectLst/>
          </p:spPr>
          <p:txBody>
            <a:bodyPr vert="horz" wrap="square" lIns="0" tIns="0" rIns="0" bIns="0" numCol="1" anchor="ctr"/>
            <a:lstStyle/>
            <a:p>
              <a:pPr marL="0" marR="0" indent="0" algn="ctr" defTabSz="91440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  <a:tabLst/>
                <a:defRPr lang="zh-cn" sz="1800" b="0" i="0" u="none" strike="noStrike" kern="1" spc="0" baseline="0">
                  <a:solidFill>
                    <a:srgbClr val="FFFFFF"/>
                  </a:solidFill>
                  <a:effectLst/>
                  <a:latin typeface="Calibri" pitchFamily="2" charset="0"/>
                  <a:ea typeface="Calibri" pitchFamily="2" charset="0"/>
                  <a:cs typeface="Calibri" pitchFamily="2" charset="0"/>
                </a:defRPr>
              </a:p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 noChangeArrowheads="1"/>
            <a:extLst>
              <a:ext uri="smNativeData">
                <pr:smNativeData xmlns:pr="pr" val="SMDATA_12_Q9M9VRMAAAAlAAAAZAAAAA0AAAAAkAAAAEgAAACQAAAASAAAAAAAAAAB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n9/fwDn5uYDzMzMAMDA/wB/f38AAAAAAAAAAAAAAAAAAAAAAAAAAAAhAAAAGAAAABQAAAAoBQAAPwIAANhFAABnCgAAAAAAAA=="/>
              </a:ext>
            </a:extLst>
          </p:cNvSpPr>
          <p:nvPr>
            <p:ph type="title"/>
          </p:nvPr>
        </p:nvSpPr>
        <p:spPr>
          <a:xfrm>
            <a:off x="838200" y="365125"/>
            <a:ext cx="10515600" cy="1325880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ctr">
            <a:prstTxWarp prst="textNoShape">
              <a:avLst/>
            </a:prstTxWarp>
          </a:bodyPr>
          <a:lstStyle/>
          <a:p>
            <a:pPr>
              <a:defRPr lang="zh-cn"/>
            </a:pPr>
          </a:p>
        </p:txBody>
      </p:sp>
      <p:sp>
        <p:nvSpPr>
          <p:cNvPr id="3" name="内容占位符 2"/>
          <p:cNvSpPr>
            <a:spLocks noGrp="1" noChangeArrowheads="1"/>
            <a:extLst>
              <a:ext uri="smNativeData">
                <pr:smNativeData xmlns:pr="pr" val="SMDATA_12_Q9M9VRMAAAAlAAAAZAAAAA0AAAAAkAAAAEgAAACQAAAASAAAAAAAAAAAAAAAAAAAAAEAAABQAAAAAAAAAAAA4D8AAAAAAADgPwAAAAAAAOA/AAAAAAAA4D8AAAAAAADgPwAAAAAAAOA/AAAAAAAA4D8AAAAAAADgPwAAAAAAAOA/AAAAAAAA4D8CAAAAjAAAAAAAAAAAAAAAW5vVDP///wgAAAAAAAAAAAAAAAAAAAAAAAAAAAAAAAAAAAAAZAAAAAEAAABAAAAAAAAAAAAAAAAAAAAAAAAAAAAAAAAAAAAAAAAAAAAAAAAAAAAAAAAAAAAAAAAAAAAAAAAAAAAAAAAAAAAAAAAAAAAAAAAAAAAAAAAAAAAAAAAAAAAAFAAAADwAAAAAAAAAAAAAAAAAAAkUAAAAAQAAABQAAAAUAAAAFAAAAAEAAAAAAAAAZAAAAGQAAAAAAAAAZAAAAGQAAAAVAAAAYAAAAAAAAAAAAAAADwAAACADAAAAAAAAAAAAAAEAAACgMgAAVgcAAKr4//8BAAAAf39/AAEAAABkAAAAAAAAABQAAABAHwAAAAAAACYAAAAAAAAAwOD//wAAAAAmAAAAZAAAABYAAABMAAAAAAAAAAAAAAAEAAAAAAAAAAEAAADn5uYKAAAAACgAAAAoAAAAZAAAAGQAAAAAAAAAzMzMAAAAAABQAAAAUAAAAGQAAABkAAAAAAAAABcAAAAUAAAAAAAAAAAAAAD/fwAA/38AAAAAAAAJAAAABAAAAAAAAAAMAAAAEAAAAAAAAAAAAAAAAAAAAAAAAAAeAAAAaAAAAAAAAAAAAAAAAAAAAAAAAAAAAAAAECcAABAnAAAAAAAAAAAAAAAAAAAAAAAAAAAAAAAAAAAAAAAAAAAAABQAAAAAAAAAwMD/AAAAAABkAAAAMgAAAAAAAABkAAAAAAAAAH9/fwAKAAAAHwAAAFQAAABbm9UF////AQAAAAAAAAAAAAAAAAAAAAAAAAAAAAAAAAAAAAAAAAAAAAAAAn9/fwDn5uYDzMzMAMDA/wB/f38AAAAAAAAAAAAAAAAAAAAAAAAAAAAhAAAAGAAAABQAAAAoBQAAOwsAANhFAAAAJgAAAAAAAA=="/>
              </a:ext>
            </a:extLst>
          </p:cNvSpPr>
          <p:nvPr>
            <p:ph type="body" idx="1"/>
          </p:nvPr>
        </p:nvSpPr>
        <p:spPr>
          <a:xfrm>
            <a:off x="838200" y="1825625"/>
            <a:ext cx="10515600" cy="4351655"/>
          </a:xfrm>
          <a:prstGeom prst="rect">
            <a:avLst/>
          </a:prstGeom>
          <a:noFill/>
          <a:ln w="12700" cap="flat" cmpd="sng" algn="ctr">
            <a:noFill/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anchor="t">
            <a:prstTxWarp prst="textNoShape">
              <a:avLst/>
            </a:prstTxWarp>
          </a:bodyPr>
          <a:lstStyle/>
          <a:p>
            <a:pPr>
              <a:defRPr lang="zh-cn"/>
            </a:p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sentation">
  <a:themeElements>
    <a:clrScheme name="Presentation 1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resentation">
      <a:majorFont>
        <a:latin typeface="Calibri Light"/>
        <a:ea typeface="Calibri Light"/>
        <a:cs typeface="Calibri Light"/>
      </a:majorFont>
      <a:minorFont>
        <a:latin typeface="Calibri"/>
        <a:ea typeface="Calibri"/>
        <a:cs typeface="Calibr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tion 1">
        <a:dk1>
          <a:srgbClr val="000000"/>
        </a:dk1>
        <a:lt1>
          <a:srgbClr val="FFFFFF"/>
        </a:lt1>
        <a:dk2>
          <a:srgbClr val="44546A"/>
        </a:dk2>
        <a:lt2>
          <a:srgbClr val="E7E6E6"/>
        </a:lt2>
        <a:accent1>
          <a:srgbClr val="5B9BD5"/>
        </a:accent1>
        <a:accent2>
          <a:srgbClr val="ED7D31"/>
        </a:accent2>
        <a:accent3>
          <a:srgbClr val="A5A5A5"/>
        </a:accent3>
        <a:accent4>
          <a:srgbClr val="FFC000"/>
        </a:accent4>
        <a:accent5>
          <a:srgbClr val="4472C4"/>
        </a:accent5>
        <a:accent6>
          <a:srgbClr val="70AD47"/>
        </a:accent6>
        <a:hlink>
          <a:srgbClr val="0563C1"/>
        </a:hlink>
        <a:folHlink>
          <a:srgbClr val="954F7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Presentation">
  <a:themeElements>
    <a:clrScheme name="Presentation 1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resentation">
      <a:majorFont>
        <a:latin typeface="Calibri Light"/>
        <a:ea typeface="Calibri Light"/>
        <a:cs typeface="Calibri Light"/>
      </a:majorFont>
      <a:minorFont>
        <a:latin typeface="Calibri"/>
        <a:ea typeface="Calibri"/>
        <a:cs typeface="Calibri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Presentation 1">
        <a:dk1>
          <a:srgbClr val="000000"/>
        </a:dk1>
        <a:lt1>
          <a:srgbClr val="FFFFFF"/>
        </a:lt1>
        <a:dk2>
          <a:srgbClr val="44546A"/>
        </a:dk2>
        <a:lt2>
          <a:srgbClr val="E7E6E6"/>
        </a:lt2>
        <a:accent1>
          <a:srgbClr val="5B9BD5"/>
        </a:accent1>
        <a:accent2>
          <a:srgbClr val="ED7D31"/>
        </a:accent2>
        <a:accent3>
          <a:srgbClr val="A5A5A5"/>
        </a:accent3>
        <a:accent4>
          <a:srgbClr val="FFC000"/>
        </a:accent4>
        <a:accent5>
          <a:srgbClr val="4472C4"/>
        </a:accent5>
        <a:accent6>
          <a:srgbClr val="70AD47"/>
        </a:accent6>
        <a:hlink>
          <a:srgbClr val="0563C1"/>
        </a:hlink>
        <a:folHlink>
          <a:srgbClr val="954F7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subject/>
  <dc:creator>张安然</dc:creator>
  <cp:keywords/>
  <dc:description/>
  <cp:lastModifiedBy>Administrator</cp:lastModifiedBy>
  <cp:revision>0</cp:revision>
  <dcterms:created xsi:type="dcterms:W3CDTF">2014-11-15T11:26:28Z</dcterms:created>
  <dcterms:modified xsi:type="dcterms:W3CDTF">2015-04-27T14:12:19Z</dcterms:modified>
</cp:coreProperties>
</file>